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94" r:id="rId3"/>
    <p:sldId id="295" r:id="rId4"/>
    <p:sldId id="306" r:id="rId5"/>
    <p:sldId id="307" r:id="rId6"/>
    <p:sldId id="296" r:id="rId7"/>
    <p:sldId id="297" r:id="rId8"/>
    <p:sldId id="312" r:id="rId9"/>
    <p:sldId id="313" r:id="rId10"/>
    <p:sldId id="284" r:id="rId11"/>
    <p:sldId id="285" r:id="rId12"/>
    <p:sldId id="286" r:id="rId13"/>
    <p:sldId id="274" r:id="rId14"/>
    <p:sldId id="308" r:id="rId15"/>
    <p:sldId id="309" r:id="rId16"/>
    <p:sldId id="257" r:id="rId17"/>
    <p:sldId id="298" r:id="rId18"/>
    <p:sldId id="314" r:id="rId19"/>
    <p:sldId id="258" r:id="rId20"/>
    <p:sldId id="275" r:id="rId21"/>
    <p:sldId id="259" r:id="rId22"/>
    <p:sldId id="260" r:id="rId23"/>
    <p:sldId id="261" r:id="rId24"/>
    <p:sldId id="315" r:id="rId25"/>
    <p:sldId id="299" r:id="rId26"/>
    <p:sldId id="300" r:id="rId27"/>
    <p:sldId id="301" r:id="rId28"/>
    <p:sldId id="302" r:id="rId29"/>
    <p:sldId id="316" r:id="rId30"/>
    <p:sldId id="262" r:id="rId31"/>
    <p:sldId id="263" r:id="rId32"/>
    <p:sldId id="264" r:id="rId33"/>
    <p:sldId id="265" r:id="rId34"/>
    <p:sldId id="310" r:id="rId35"/>
    <p:sldId id="317" r:id="rId36"/>
    <p:sldId id="266" r:id="rId37"/>
    <p:sldId id="267" r:id="rId38"/>
    <p:sldId id="268" r:id="rId39"/>
    <p:sldId id="318" r:id="rId40"/>
    <p:sldId id="303" r:id="rId41"/>
    <p:sldId id="304" r:id="rId42"/>
    <p:sldId id="305" r:id="rId43"/>
    <p:sldId id="322" r:id="rId44"/>
    <p:sldId id="319" r:id="rId45"/>
    <p:sldId id="269" r:id="rId46"/>
    <p:sldId id="270" r:id="rId47"/>
    <p:sldId id="320" r:id="rId48"/>
    <p:sldId id="278" r:id="rId49"/>
    <p:sldId id="276" r:id="rId50"/>
    <p:sldId id="277" r:id="rId51"/>
    <p:sldId id="287" r:id="rId52"/>
    <p:sldId id="279" r:id="rId53"/>
    <p:sldId id="291" r:id="rId54"/>
    <p:sldId id="292" r:id="rId55"/>
    <p:sldId id="280" r:id="rId56"/>
    <p:sldId id="281" r:id="rId57"/>
    <p:sldId id="282" r:id="rId58"/>
    <p:sldId id="283" r:id="rId59"/>
    <p:sldId id="288" r:id="rId60"/>
    <p:sldId id="289" r:id="rId61"/>
    <p:sldId id="290" r:id="rId62"/>
    <p:sldId id="321" r:id="rId63"/>
    <p:sldId id="293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110" d="100"/>
          <a:sy n="110" d="100"/>
        </p:scale>
        <p:origin x="5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A696A652-6137-3847-B9B6-41971B7B8D99}" type="datetimeFigureOut">
              <a:rPr lang="tr-TR" smtClean="0"/>
              <a:t>28.04.2021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AAFC928-58E2-8044-B48F-7BED426B91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8060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6A652-6137-3847-B9B6-41971B7B8D99}" type="datetimeFigureOut">
              <a:rPr lang="tr-TR" smtClean="0"/>
              <a:t>28.04.2021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C928-58E2-8044-B48F-7BED426B91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83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696A652-6137-3847-B9B6-41971B7B8D99}" type="datetimeFigureOut">
              <a:rPr lang="tr-TR" smtClean="0"/>
              <a:t>28.04.2021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AAFC928-58E2-8044-B48F-7BED426B91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833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6A652-6137-3847-B9B6-41971B7B8D99}" type="datetimeFigureOut">
              <a:rPr lang="tr-TR" smtClean="0"/>
              <a:t>28.04.2021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C928-58E2-8044-B48F-7BED426B91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4218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696A652-6137-3847-B9B6-41971B7B8D99}" type="datetimeFigureOut">
              <a:rPr lang="tr-TR" smtClean="0"/>
              <a:t>28.04.2021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AAFC928-58E2-8044-B48F-7BED426B91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0163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696A652-6137-3847-B9B6-41971B7B8D99}" type="datetimeFigureOut">
              <a:rPr lang="tr-TR" smtClean="0"/>
              <a:t>28.04.2021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AAFC928-58E2-8044-B48F-7BED426B91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615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696A652-6137-3847-B9B6-41971B7B8D99}" type="datetimeFigureOut">
              <a:rPr lang="tr-TR" smtClean="0"/>
              <a:t>28.04.2021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AAFC928-58E2-8044-B48F-7BED426B91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5943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6A652-6137-3847-B9B6-41971B7B8D99}" type="datetimeFigureOut">
              <a:rPr lang="tr-TR" smtClean="0"/>
              <a:t>28.04.2021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C928-58E2-8044-B48F-7BED426B91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1664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696A652-6137-3847-B9B6-41971B7B8D99}" type="datetimeFigureOut">
              <a:rPr lang="tr-TR" smtClean="0"/>
              <a:t>28.04.2021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AAFC928-58E2-8044-B48F-7BED426B91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5355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6A652-6137-3847-B9B6-41971B7B8D99}" type="datetimeFigureOut">
              <a:rPr lang="tr-TR" smtClean="0"/>
              <a:t>28.04.2021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C928-58E2-8044-B48F-7BED426B91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679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696A652-6137-3847-B9B6-41971B7B8D99}" type="datetimeFigureOut">
              <a:rPr lang="tr-TR" smtClean="0"/>
              <a:t>28.04.2021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2AAFC928-58E2-8044-B48F-7BED426B91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3963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6A652-6137-3847-B9B6-41971B7B8D99}" type="datetimeFigureOut">
              <a:rPr lang="tr-TR" smtClean="0"/>
              <a:t>28.04.2021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FC928-58E2-8044-B48F-7BED426B91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244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F0501421-CEBC-3644-A8D6-AA703180A2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>
                <a:solidFill>
                  <a:schemeClr val="tx2"/>
                </a:solidFill>
              </a:rPr>
              <a:t>PARA HARCAMA TAKİP </a:t>
            </a:r>
            <a:br>
              <a:rPr lang="tr-TR" dirty="0">
                <a:solidFill>
                  <a:schemeClr val="tx2"/>
                </a:solidFill>
              </a:rPr>
            </a:br>
            <a:r>
              <a:rPr lang="tr-TR" dirty="0">
                <a:solidFill>
                  <a:schemeClr val="tx2"/>
                </a:solidFill>
              </a:rPr>
              <a:t>MOBİL UYGULAMASI</a:t>
            </a:r>
          </a:p>
        </p:txBody>
      </p:sp>
    </p:spTree>
    <p:extLst>
      <p:ext uri="{BB962C8B-B14F-4D97-AF65-F5344CB8AC3E}">
        <p14:creationId xmlns:p14="http://schemas.microsoft.com/office/powerpoint/2010/main" val="560906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489147E7-4846-3E46-89CF-EDAE6AF59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tr-TR" sz="5400" dirty="0"/>
              <a:t>Uygulama Hakkında</a:t>
            </a:r>
            <a:endParaRPr lang="en-US" sz="54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xmlns="" id="{E4BDC252-8F25-474A-93FE-2885B3E17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8564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779146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B566477C-5BB6-6E42-83C0-3C0CBDED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 sz="54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xmlns="" id="{43D7EDB2-9563-3C40-BD4D-7DD35432B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8564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657375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B595944D-DAC6-1443-9641-6E39C5F44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 sz="54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xmlns="" id="{03BE962B-7511-A242-935C-F64D26462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8564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666893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Metin kutusu 5">
            <a:extLst>
              <a:ext uri="{FF2B5EF4-FFF2-40B4-BE49-F238E27FC236}">
                <a16:creationId xmlns:a16="http://schemas.microsoft.com/office/drawing/2014/main" xmlns="" id="{CE039A32-2C40-5243-B8B9-13E2F233B291}"/>
              </a:ext>
            </a:extLst>
          </p:cNvPr>
          <p:cNvSpPr txBox="1"/>
          <p:nvPr/>
        </p:nvSpPr>
        <p:spPr>
          <a:xfrm>
            <a:off x="895415" y="2075504"/>
            <a:ext cx="4299456" cy="2042725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Soru Sayfası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346" y="131012"/>
            <a:ext cx="3572715" cy="635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36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xmlns="" id="{3D6BC48A-DD39-411F-88AC-88C1DE34B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236BF14C-33A6-4526-81E8-962D8DC048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xmlns="" id="{10C0DDC7-40ED-4293-809D-6D1B3C2FA4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xmlns="" id="{3E681B85-CF57-4106-BB2B-C1FC27595E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xmlns="" id="{A37A14D5-B913-4CE5-B8E0-E6DF053401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xmlns="" id="{E32ECFA6-7B6D-4EE4-8081-31FB5ECFEC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xmlns="" id="{E6A0650D-9436-425A-9498-F25FB0950B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xmlns="" id="{5B24972A-7AFC-4B17-8642-DA9D78C8D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xmlns="" id="{7A30497D-8D14-4167-B776-11FCE2F19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xmlns="" id="{61D5CF2A-F523-4C19-B0F1-42C020CB3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xmlns="" id="{D212F930-1109-477E-BD1B-C3F9736B96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xmlns="" id="{3FA44A29-F866-461D-B6FE-78629B5EE4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xmlns="" id="{CF2533C7-B49B-47AF-9E4A-5D4420ABFC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xmlns="" id="{6F3F6795-8EA8-45F0-B36C-2B9A89FCB6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xmlns="" id="{CFA7A74C-257E-4C21-927A-5F6DE7B07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xmlns="" id="{E90085A8-6640-4B79-8002-EC3CC549EE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xmlns="" id="{CB38BF4B-ABDF-4DC5-B51B-2D3974C184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xmlns="" id="{7225BB85-69BD-47D7-AC3B-30DEDFA48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xmlns="" id="{9BC7E889-AB47-40E5-94D2-1263A0434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xmlns="" id="{7129E364-E56C-4772-BB2D-880DCF7F2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xmlns="" id="{611856F6-3E85-4280-9673-A95ADE44C6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77C1BCE2-5D9F-4FC6-B359-66DA1623AE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62119B42-CE04-4E64-82C9-F14F23E4D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39">
              <a:extLst>
                <a:ext uri="{FF2B5EF4-FFF2-40B4-BE49-F238E27FC236}">
                  <a16:creationId xmlns:a16="http://schemas.microsoft.com/office/drawing/2014/main" xmlns="" id="{AB09166E-D3E0-4705-A400-68E044ED02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E98001EE-DB63-44C4-BF51-5C93B5084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A1AFDEFC-4D4D-3C4E-8C27-6E2FA63E8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 sz="54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ABBD6975-1535-4031-BC3B-61A2EFB56B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656" y="265427"/>
            <a:ext cx="3687305" cy="6555210"/>
          </a:xfrm>
        </p:spPr>
      </p:pic>
    </p:spTree>
    <p:extLst>
      <p:ext uri="{BB962C8B-B14F-4D97-AF65-F5344CB8AC3E}">
        <p14:creationId xmlns:p14="http://schemas.microsoft.com/office/powerpoint/2010/main" val="1165640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xmlns="" id="{3D6BC48A-DD39-411F-88AC-88C1DE34B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236BF14C-33A6-4526-81E8-962D8DC048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10C0DDC7-40ED-4293-809D-6D1B3C2FA4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3E681B85-CF57-4106-BB2B-C1FC27595E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xmlns="" id="{A37A14D5-B913-4CE5-B8E0-E6DF053401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xmlns="" id="{E32ECFA6-7B6D-4EE4-8081-31FB5ECFEC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xmlns="" id="{E6A0650D-9436-425A-9498-F25FB0950B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5B24972A-7AFC-4B17-8642-DA9D78C8D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7A30497D-8D14-4167-B776-11FCE2F19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xmlns="" id="{61D5CF2A-F523-4C19-B0F1-42C020CB3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xmlns="" id="{D212F930-1109-477E-BD1B-C3F9736B96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4">
              <a:extLst>
                <a:ext uri="{FF2B5EF4-FFF2-40B4-BE49-F238E27FC236}">
                  <a16:creationId xmlns:a16="http://schemas.microsoft.com/office/drawing/2014/main" xmlns="" id="{3FA44A29-F866-461D-B6FE-78629B5EE4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5">
              <a:extLst>
                <a:ext uri="{FF2B5EF4-FFF2-40B4-BE49-F238E27FC236}">
                  <a16:creationId xmlns:a16="http://schemas.microsoft.com/office/drawing/2014/main" xmlns="" id="{CF2533C7-B49B-47AF-9E4A-5D4420ABFC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xmlns="" id="{6F3F6795-8EA8-45F0-B36C-2B9A89FCB6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xmlns="" id="{CFA7A74C-257E-4C21-927A-5F6DE7B07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xmlns="" id="{E90085A8-6640-4B79-8002-EC3CC549EE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xmlns="" id="{CB38BF4B-ABDF-4DC5-B51B-2D3974C184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xmlns="" id="{7225BB85-69BD-47D7-AC3B-30DEDFA48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1">
              <a:extLst>
                <a:ext uri="{FF2B5EF4-FFF2-40B4-BE49-F238E27FC236}">
                  <a16:creationId xmlns:a16="http://schemas.microsoft.com/office/drawing/2014/main" xmlns="" id="{9BC7E889-AB47-40E5-94D2-1263A0434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2">
              <a:extLst>
                <a:ext uri="{FF2B5EF4-FFF2-40B4-BE49-F238E27FC236}">
                  <a16:creationId xmlns:a16="http://schemas.microsoft.com/office/drawing/2014/main" xmlns="" id="{7129E364-E56C-4772-BB2D-880DCF7F2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3">
              <a:extLst>
                <a:ext uri="{FF2B5EF4-FFF2-40B4-BE49-F238E27FC236}">
                  <a16:creationId xmlns:a16="http://schemas.microsoft.com/office/drawing/2014/main" xmlns="" id="{611856F6-3E85-4280-9673-A95ADE44C6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xmlns="" id="{77C1BCE2-5D9F-4FC6-B359-66DA1623AE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xmlns="" id="{62119B42-CE04-4E64-82C9-F14F23E4D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39">
              <a:extLst>
                <a:ext uri="{FF2B5EF4-FFF2-40B4-BE49-F238E27FC236}">
                  <a16:creationId xmlns:a16="http://schemas.microsoft.com/office/drawing/2014/main" xmlns="" id="{AB09166E-D3E0-4705-A400-68E044ED02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E98001EE-DB63-44C4-BF51-5C93B5084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2E3DC39C-A35E-0548-86BB-DEDA4A8C3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 sz="540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xmlns="" id="{ABBD6975-1535-4031-BC3B-61A2EFB56B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01" y="381836"/>
            <a:ext cx="3452443" cy="6137678"/>
          </a:xfrm>
        </p:spPr>
      </p:pic>
    </p:spTree>
    <p:extLst>
      <p:ext uri="{BB962C8B-B14F-4D97-AF65-F5344CB8AC3E}">
        <p14:creationId xmlns:p14="http://schemas.microsoft.com/office/powerpoint/2010/main" val="1492289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Metin kutusu 5">
            <a:extLst>
              <a:ext uri="{FF2B5EF4-FFF2-40B4-BE49-F238E27FC236}">
                <a16:creationId xmlns:a16="http://schemas.microsoft.com/office/drawing/2014/main" xmlns="" id="{975A0C28-1E19-5B4B-B9E2-21E0A5C4203F}"/>
              </a:ext>
            </a:extLst>
          </p:cNvPr>
          <p:cNvSpPr txBox="1"/>
          <p:nvPr/>
        </p:nvSpPr>
        <p:spPr>
          <a:xfrm>
            <a:off x="895415" y="2075504"/>
            <a:ext cx="4299456" cy="2042725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Anasayfa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xmlns="" id="{2DB58644-1940-2640-8EEA-AF05E3FE3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4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420549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xmlns="" id="{3D6BC48A-DD39-411F-88AC-88C1DE34B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236BF14C-33A6-4526-81E8-962D8DC048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xmlns="" id="{10C0DDC7-40ED-4293-809D-6D1B3C2FA4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xmlns="" id="{3E681B85-CF57-4106-BB2B-C1FC27595E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xmlns="" id="{A37A14D5-B913-4CE5-B8E0-E6DF053401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xmlns="" id="{E32ECFA6-7B6D-4EE4-8081-31FB5ECFEC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xmlns="" id="{E6A0650D-9436-425A-9498-F25FB0950B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xmlns="" id="{5B24972A-7AFC-4B17-8642-DA9D78C8D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xmlns="" id="{7A30497D-8D14-4167-B776-11FCE2F19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xmlns="" id="{61D5CF2A-F523-4C19-B0F1-42C020CB3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xmlns="" id="{D212F930-1109-477E-BD1B-C3F9736B96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xmlns="" id="{3FA44A29-F866-461D-B6FE-78629B5EE4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xmlns="" id="{CF2533C7-B49B-47AF-9E4A-5D4420ABFC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xmlns="" id="{6F3F6795-8EA8-45F0-B36C-2B9A89FCB6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xmlns="" id="{CFA7A74C-257E-4C21-927A-5F6DE7B07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xmlns="" id="{E90085A8-6640-4B79-8002-EC3CC549EE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xmlns="" id="{CB38BF4B-ABDF-4DC5-B51B-2D3974C184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xmlns="" id="{7225BB85-69BD-47D7-AC3B-30DEDFA48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xmlns="" id="{9BC7E889-AB47-40E5-94D2-1263A0434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xmlns="" id="{7129E364-E56C-4772-BB2D-880DCF7F2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xmlns="" id="{611856F6-3E85-4280-9673-A95ADE44C6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77C1BCE2-5D9F-4FC6-B359-66DA1623AE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62119B42-CE04-4E64-82C9-F14F23E4D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39">
              <a:extLst>
                <a:ext uri="{FF2B5EF4-FFF2-40B4-BE49-F238E27FC236}">
                  <a16:creationId xmlns:a16="http://schemas.microsoft.com/office/drawing/2014/main" xmlns="" id="{AB09166E-D3E0-4705-A400-68E044ED02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E98001EE-DB63-44C4-BF51-5C93B5084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/>
              <a:t>Profil Sayfası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ABBD6975-1535-4031-BC3B-61A2EFB56B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060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694421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xmlns="" id="{3D6BC48A-DD39-411F-88AC-88C1DE34B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236BF14C-33A6-4526-81E8-962D8DC048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xmlns="" id="{10C0DDC7-40ED-4293-809D-6D1B3C2FA4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xmlns="" id="{3E681B85-CF57-4106-BB2B-C1FC27595E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xmlns="" id="{A37A14D5-B913-4CE5-B8E0-E6DF053401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xmlns="" id="{E32ECFA6-7B6D-4EE4-8081-31FB5ECFEC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xmlns="" id="{E6A0650D-9436-425A-9498-F25FB0950B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xmlns="" id="{5B24972A-7AFC-4B17-8642-DA9D78C8D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xmlns="" id="{7A30497D-8D14-4167-B776-11FCE2F19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xmlns="" id="{61D5CF2A-F523-4C19-B0F1-42C020CB3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xmlns="" id="{D212F930-1109-477E-BD1B-C3F9736B96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xmlns="" id="{3FA44A29-F866-461D-B6FE-78629B5EE4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xmlns="" id="{CF2533C7-B49B-47AF-9E4A-5D4420ABFC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xmlns="" id="{6F3F6795-8EA8-45F0-B36C-2B9A89FCB6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xmlns="" id="{CFA7A74C-257E-4C21-927A-5F6DE7B07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xmlns="" id="{E90085A8-6640-4B79-8002-EC3CC549EE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xmlns="" id="{CB38BF4B-ABDF-4DC5-B51B-2D3974C184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xmlns="" id="{7225BB85-69BD-47D7-AC3B-30DEDFA48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xmlns="" id="{9BC7E889-AB47-40E5-94D2-1263A0434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xmlns="" id="{7129E364-E56C-4772-BB2D-880DCF7F2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xmlns="" id="{611856F6-3E85-4280-9673-A95ADE44C6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77C1BCE2-5D9F-4FC6-B359-66DA1623AE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62119B42-CE04-4E64-82C9-F14F23E4D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39">
              <a:extLst>
                <a:ext uri="{FF2B5EF4-FFF2-40B4-BE49-F238E27FC236}">
                  <a16:creationId xmlns:a16="http://schemas.microsoft.com/office/drawing/2014/main" xmlns="" id="{AB09166E-D3E0-4705-A400-68E044ED02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E98001EE-DB63-44C4-BF51-5C93B5084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Metin kutusu 5">
            <a:extLst>
              <a:ext uri="{FF2B5EF4-FFF2-40B4-BE49-F238E27FC236}">
                <a16:creationId xmlns:a16="http://schemas.microsoft.com/office/drawing/2014/main" xmlns="" id="{975A0C28-1E19-5B4B-B9E2-21E0A5C4203F}"/>
              </a:ext>
            </a:extLst>
          </p:cNvPr>
          <p:cNvSpPr txBox="1"/>
          <p:nvPr/>
        </p:nvSpPr>
        <p:spPr>
          <a:xfrm>
            <a:off x="895415" y="2075504"/>
            <a:ext cx="3654569" cy="2042725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Anasayfa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ABBD6975-1535-4031-BC3B-61A2EFB56B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xmlns="" id="{2DB58644-1940-2640-8EEA-AF05E3FE3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060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237909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9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Metin kutusu 5">
            <a:extLst>
              <a:ext uri="{FF2B5EF4-FFF2-40B4-BE49-F238E27FC236}">
                <a16:creationId xmlns:a16="http://schemas.microsoft.com/office/drawing/2014/main" xmlns="" id="{F351C534-10AA-3F46-8D4D-E2EDE0891704}"/>
              </a:ext>
            </a:extLst>
          </p:cNvPr>
          <p:cNvSpPr txBox="1"/>
          <p:nvPr/>
        </p:nvSpPr>
        <p:spPr>
          <a:xfrm>
            <a:off x="895415" y="2075504"/>
            <a:ext cx="4299456" cy="2042725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Hesaplar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98" y="474006"/>
            <a:ext cx="3100657" cy="551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54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xmlns="" id="{3D6BC48A-DD39-411F-88AC-88C1DE34B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236BF14C-33A6-4526-81E8-962D8DC048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xmlns="" id="{10C0DDC7-40ED-4293-809D-6D1B3C2FA4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xmlns="" id="{3E681B85-CF57-4106-BB2B-C1FC27595E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xmlns="" id="{A37A14D5-B913-4CE5-B8E0-E6DF053401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xmlns="" id="{E32ECFA6-7B6D-4EE4-8081-31FB5ECFEC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xmlns="" id="{E6A0650D-9436-425A-9498-F25FB0950B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xmlns="" id="{5B24972A-7AFC-4B17-8642-DA9D78C8D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xmlns="" id="{7A30497D-8D14-4167-B776-11FCE2F19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xmlns="" id="{61D5CF2A-F523-4C19-B0F1-42C020CB3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xmlns="" id="{D212F930-1109-477E-BD1B-C3F9736B96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xmlns="" id="{3FA44A29-F866-461D-B6FE-78629B5EE4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xmlns="" id="{CF2533C7-B49B-47AF-9E4A-5D4420ABFC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xmlns="" id="{6F3F6795-8EA8-45F0-B36C-2B9A89FCB6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xmlns="" id="{CFA7A74C-257E-4C21-927A-5F6DE7B07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xmlns="" id="{E90085A8-6640-4B79-8002-EC3CC549EE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xmlns="" id="{CB38BF4B-ABDF-4DC5-B51B-2D3974C184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xmlns="" id="{7225BB85-69BD-47D7-AC3B-30DEDFA48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xmlns="" id="{9BC7E889-AB47-40E5-94D2-1263A0434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xmlns="" id="{7129E364-E56C-4772-BB2D-880DCF7F2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xmlns="" id="{611856F6-3E85-4280-9673-A95ADE44C6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77C1BCE2-5D9F-4FC6-B359-66DA1623AE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62119B42-CE04-4E64-82C9-F14F23E4D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39">
              <a:extLst>
                <a:ext uri="{FF2B5EF4-FFF2-40B4-BE49-F238E27FC236}">
                  <a16:creationId xmlns:a16="http://schemas.microsoft.com/office/drawing/2014/main" xmlns="" id="{AB09166E-D3E0-4705-A400-68E044ED02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E98001EE-DB63-44C4-BF51-5C93B5084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800"/>
              <a:t>Kimlik Doğrulama ve Üye Olma İşlemleri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ABBD6975-1535-4031-BC3B-61A2EFB56B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060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706096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9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Metin kutusu 5">
            <a:extLst>
              <a:ext uri="{FF2B5EF4-FFF2-40B4-BE49-F238E27FC236}">
                <a16:creationId xmlns:a16="http://schemas.microsoft.com/office/drawing/2014/main" xmlns="" id="{49176AA9-4DDC-3B4B-8468-93D5269ABE56}"/>
              </a:ext>
            </a:extLst>
          </p:cNvPr>
          <p:cNvSpPr txBox="1"/>
          <p:nvPr/>
        </p:nvSpPr>
        <p:spPr>
          <a:xfrm>
            <a:off x="895415" y="2075504"/>
            <a:ext cx="4299456" cy="2042725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Hesap ekle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xmlns="" id="{2A0F06A9-36C8-4345-AD77-13A38CD76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4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085554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3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0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Isosceles Triangle 154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61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Rectangle 185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2" y="803275"/>
            <a:ext cx="2952154" cy="5248275"/>
          </a:xfrm>
        </p:spPr>
      </p:pic>
    </p:spTree>
    <p:extLst>
      <p:ext uri="{BB962C8B-B14F-4D97-AF65-F5344CB8AC3E}">
        <p14:creationId xmlns:p14="http://schemas.microsoft.com/office/powerpoint/2010/main" val="1157754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81" y="105021"/>
            <a:ext cx="3376046" cy="6001861"/>
          </a:xfrm>
        </p:spPr>
      </p:pic>
    </p:spTree>
    <p:extLst>
      <p:ext uri="{BB962C8B-B14F-4D97-AF65-F5344CB8AC3E}">
        <p14:creationId xmlns:p14="http://schemas.microsoft.com/office/powerpoint/2010/main" val="2150391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2" y="803275"/>
            <a:ext cx="2952154" cy="5248275"/>
          </a:xfrm>
        </p:spPr>
      </p:pic>
    </p:spTree>
    <p:extLst>
      <p:ext uri="{BB962C8B-B14F-4D97-AF65-F5344CB8AC3E}">
        <p14:creationId xmlns:p14="http://schemas.microsoft.com/office/powerpoint/2010/main" val="733136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xmlns="" id="{3D6BC48A-DD39-411F-88AC-88C1DE34B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236BF14C-33A6-4526-81E8-962D8DC048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xmlns="" id="{10C0DDC7-40ED-4293-809D-6D1B3C2FA4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xmlns="" id="{3E681B85-CF57-4106-BB2B-C1FC27595E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xmlns="" id="{A37A14D5-B913-4CE5-B8E0-E6DF053401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xmlns="" id="{E32ECFA6-7B6D-4EE4-8081-31FB5ECFEC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xmlns="" id="{E6A0650D-9436-425A-9498-F25FB0950B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xmlns="" id="{5B24972A-7AFC-4B17-8642-DA9D78C8D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xmlns="" id="{7A30497D-8D14-4167-B776-11FCE2F19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xmlns="" id="{61D5CF2A-F523-4C19-B0F1-42C020CB3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xmlns="" id="{D212F930-1109-477E-BD1B-C3F9736B96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xmlns="" id="{3FA44A29-F866-461D-B6FE-78629B5EE4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xmlns="" id="{CF2533C7-B49B-47AF-9E4A-5D4420ABFC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xmlns="" id="{6F3F6795-8EA8-45F0-B36C-2B9A89FCB6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xmlns="" id="{CFA7A74C-257E-4C21-927A-5F6DE7B07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xmlns="" id="{E90085A8-6640-4B79-8002-EC3CC549EE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xmlns="" id="{CB38BF4B-ABDF-4DC5-B51B-2D3974C184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xmlns="" id="{7225BB85-69BD-47D7-AC3B-30DEDFA48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xmlns="" id="{9BC7E889-AB47-40E5-94D2-1263A0434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xmlns="" id="{7129E364-E56C-4772-BB2D-880DCF7F2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xmlns="" id="{611856F6-3E85-4280-9673-A95ADE44C6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77C1BCE2-5D9F-4FC6-B359-66DA1623AE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62119B42-CE04-4E64-82C9-F14F23E4D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39">
              <a:extLst>
                <a:ext uri="{FF2B5EF4-FFF2-40B4-BE49-F238E27FC236}">
                  <a16:creationId xmlns:a16="http://schemas.microsoft.com/office/drawing/2014/main" xmlns="" id="{AB09166E-D3E0-4705-A400-68E044ED02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E98001EE-DB63-44C4-BF51-5C93B5084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Metin kutusu 5">
            <a:extLst>
              <a:ext uri="{FF2B5EF4-FFF2-40B4-BE49-F238E27FC236}">
                <a16:creationId xmlns:a16="http://schemas.microsoft.com/office/drawing/2014/main" xmlns="" id="{975A0C28-1E19-5B4B-B9E2-21E0A5C4203F}"/>
              </a:ext>
            </a:extLst>
          </p:cNvPr>
          <p:cNvSpPr txBox="1"/>
          <p:nvPr/>
        </p:nvSpPr>
        <p:spPr>
          <a:xfrm>
            <a:off x="895415" y="2075504"/>
            <a:ext cx="3654569" cy="2042725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Anasayfa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ABBD6975-1535-4031-BC3B-61A2EFB56B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xmlns="" id="{2DB58644-1940-2640-8EEA-AF05E3FE3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060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211391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xmlns="" id="{3D6BC48A-DD39-411F-88AC-88C1DE34B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236BF14C-33A6-4526-81E8-962D8DC048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xmlns="" id="{10C0DDC7-40ED-4293-809D-6D1B3C2FA4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xmlns="" id="{3E681B85-CF57-4106-BB2B-C1FC27595E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xmlns="" id="{A37A14D5-B913-4CE5-B8E0-E6DF053401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xmlns="" id="{E32ECFA6-7B6D-4EE4-8081-31FB5ECFEC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xmlns="" id="{E6A0650D-9436-425A-9498-F25FB0950B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xmlns="" id="{5B24972A-7AFC-4B17-8642-DA9D78C8D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xmlns="" id="{7A30497D-8D14-4167-B776-11FCE2F19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xmlns="" id="{61D5CF2A-F523-4C19-B0F1-42C020CB3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xmlns="" id="{D212F930-1109-477E-BD1B-C3F9736B96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xmlns="" id="{3FA44A29-F866-461D-B6FE-78629B5EE4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xmlns="" id="{CF2533C7-B49B-47AF-9E4A-5D4420ABFC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xmlns="" id="{6F3F6795-8EA8-45F0-B36C-2B9A89FCB6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xmlns="" id="{CFA7A74C-257E-4C21-927A-5F6DE7B07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xmlns="" id="{E90085A8-6640-4B79-8002-EC3CC549EE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xmlns="" id="{CB38BF4B-ABDF-4DC5-B51B-2D3974C184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xmlns="" id="{7225BB85-69BD-47D7-AC3B-30DEDFA48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xmlns="" id="{9BC7E889-AB47-40E5-94D2-1263A0434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xmlns="" id="{7129E364-E56C-4772-BB2D-880DCF7F2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xmlns="" id="{611856F6-3E85-4280-9673-A95ADE44C6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77C1BCE2-5D9F-4FC6-B359-66DA1623AE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62119B42-CE04-4E64-82C9-F14F23E4D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39">
              <a:extLst>
                <a:ext uri="{FF2B5EF4-FFF2-40B4-BE49-F238E27FC236}">
                  <a16:creationId xmlns:a16="http://schemas.microsoft.com/office/drawing/2014/main" xmlns="" id="{AB09166E-D3E0-4705-A400-68E044ED02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E98001EE-DB63-44C4-BF51-5C93B5084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/>
              <a:t>Evraklar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ABBD6975-1535-4031-BC3B-61A2EFB56B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060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698153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xmlns="" id="{3D6BC48A-DD39-411F-88AC-88C1DE34B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236BF14C-33A6-4526-81E8-962D8DC048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xmlns="" id="{10C0DDC7-40ED-4293-809D-6D1B3C2FA4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xmlns="" id="{3E681B85-CF57-4106-BB2B-C1FC27595E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xmlns="" id="{A37A14D5-B913-4CE5-B8E0-E6DF053401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xmlns="" id="{E32ECFA6-7B6D-4EE4-8081-31FB5ECFEC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xmlns="" id="{E6A0650D-9436-425A-9498-F25FB0950B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xmlns="" id="{5B24972A-7AFC-4B17-8642-DA9D78C8D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xmlns="" id="{7A30497D-8D14-4167-B776-11FCE2F19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xmlns="" id="{61D5CF2A-F523-4C19-B0F1-42C020CB3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xmlns="" id="{D212F930-1109-477E-BD1B-C3F9736B96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xmlns="" id="{3FA44A29-F866-461D-B6FE-78629B5EE4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xmlns="" id="{CF2533C7-B49B-47AF-9E4A-5D4420ABFC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xmlns="" id="{6F3F6795-8EA8-45F0-B36C-2B9A89FCB6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xmlns="" id="{CFA7A74C-257E-4C21-927A-5F6DE7B07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xmlns="" id="{E90085A8-6640-4B79-8002-EC3CC549EE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xmlns="" id="{CB38BF4B-ABDF-4DC5-B51B-2D3974C184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xmlns="" id="{7225BB85-69BD-47D7-AC3B-30DEDFA48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xmlns="" id="{9BC7E889-AB47-40E5-94D2-1263A0434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xmlns="" id="{7129E364-E56C-4772-BB2D-880DCF7F2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xmlns="" id="{611856F6-3E85-4280-9673-A95ADE44C6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77C1BCE2-5D9F-4FC6-B359-66DA1623AE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62119B42-CE04-4E64-82C9-F14F23E4D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39">
              <a:extLst>
                <a:ext uri="{FF2B5EF4-FFF2-40B4-BE49-F238E27FC236}">
                  <a16:creationId xmlns:a16="http://schemas.microsoft.com/office/drawing/2014/main" xmlns="" id="{AB09166E-D3E0-4705-A400-68E044ED02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E98001EE-DB63-44C4-BF51-5C93B5084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 sz="54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ABBD6975-1535-4031-BC3B-61A2EFB56B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697" y="143022"/>
            <a:ext cx="3395097" cy="6035729"/>
          </a:xfrm>
        </p:spPr>
      </p:pic>
    </p:spTree>
    <p:extLst>
      <p:ext uri="{BB962C8B-B14F-4D97-AF65-F5344CB8AC3E}">
        <p14:creationId xmlns:p14="http://schemas.microsoft.com/office/powerpoint/2010/main" val="717321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xmlns="" id="{3D6BC48A-DD39-411F-88AC-88C1DE34B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236BF14C-33A6-4526-81E8-962D8DC048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xmlns="" id="{10C0DDC7-40ED-4293-809D-6D1B3C2FA4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xmlns="" id="{3E681B85-CF57-4106-BB2B-C1FC27595E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xmlns="" id="{A37A14D5-B913-4CE5-B8E0-E6DF053401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xmlns="" id="{E32ECFA6-7B6D-4EE4-8081-31FB5ECFEC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xmlns="" id="{E6A0650D-9436-425A-9498-F25FB0950B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xmlns="" id="{5B24972A-7AFC-4B17-8642-DA9D78C8D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xmlns="" id="{7A30497D-8D14-4167-B776-11FCE2F19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xmlns="" id="{61D5CF2A-F523-4C19-B0F1-42C020CB3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xmlns="" id="{D212F930-1109-477E-BD1B-C3F9736B96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xmlns="" id="{3FA44A29-F866-461D-B6FE-78629B5EE4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xmlns="" id="{CF2533C7-B49B-47AF-9E4A-5D4420ABFC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xmlns="" id="{6F3F6795-8EA8-45F0-B36C-2B9A89FCB6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xmlns="" id="{CFA7A74C-257E-4C21-927A-5F6DE7B07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xmlns="" id="{E90085A8-6640-4B79-8002-EC3CC549EE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xmlns="" id="{CB38BF4B-ABDF-4DC5-B51B-2D3974C184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xmlns="" id="{7225BB85-69BD-47D7-AC3B-30DEDFA48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xmlns="" id="{9BC7E889-AB47-40E5-94D2-1263A0434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xmlns="" id="{7129E364-E56C-4772-BB2D-880DCF7F2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xmlns="" id="{611856F6-3E85-4280-9673-A95ADE44C6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77C1BCE2-5D9F-4FC6-B359-66DA1623AE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62119B42-CE04-4E64-82C9-F14F23E4D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39">
              <a:extLst>
                <a:ext uri="{FF2B5EF4-FFF2-40B4-BE49-F238E27FC236}">
                  <a16:creationId xmlns:a16="http://schemas.microsoft.com/office/drawing/2014/main" xmlns="" id="{AB09166E-D3E0-4705-A400-68E044ED02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E98001EE-DB63-44C4-BF51-5C93B5084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 sz="54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ABBD6975-1535-4031-BC3B-61A2EFB56B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060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82713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xmlns="" id="{3D6BC48A-DD39-411F-88AC-88C1DE34B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236BF14C-33A6-4526-81E8-962D8DC048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xmlns="" id="{10C0DDC7-40ED-4293-809D-6D1B3C2FA4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xmlns="" id="{3E681B85-CF57-4106-BB2B-C1FC27595E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xmlns="" id="{A37A14D5-B913-4CE5-B8E0-E6DF053401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xmlns="" id="{E32ECFA6-7B6D-4EE4-8081-31FB5ECFEC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xmlns="" id="{E6A0650D-9436-425A-9498-F25FB0950B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xmlns="" id="{5B24972A-7AFC-4B17-8642-DA9D78C8D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xmlns="" id="{7A30497D-8D14-4167-B776-11FCE2F19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xmlns="" id="{61D5CF2A-F523-4C19-B0F1-42C020CB3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xmlns="" id="{D212F930-1109-477E-BD1B-C3F9736B96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xmlns="" id="{3FA44A29-F866-461D-B6FE-78629B5EE4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xmlns="" id="{CF2533C7-B49B-47AF-9E4A-5D4420ABFC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xmlns="" id="{6F3F6795-8EA8-45F0-B36C-2B9A89FCB6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xmlns="" id="{CFA7A74C-257E-4C21-927A-5F6DE7B07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xmlns="" id="{E90085A8-6640-4B79-8002-EC3CC549EE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xmlns="" id="{CB38BF4B-ABDF-4DC5-B51B-2D3974C184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xmlns="" id="{7225BB85-69BD-47D7-AC3B-30DEDFA48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xmlns="" id="{9BC7E889-AB47-40E5-94D2-1263A0434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xmlns="" id="{7129E364-E56C-4772-BB2D-880DCF7F2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xmlns="" id="{611856F6-3E85-4280-9673-A95ADE44C6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77C1BCE2-5D9F-4FC6-B359-66DA1623AE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62119B42-CE04-4E64-82C9-F14F23E4D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39">
              <a:extLst>
                <a:ext uri="{FF2B5EF4-FFF2-40B4-BE49-F238E27FC236}">
                  <a16:creationId xmlns:a16="http://schemas.microsoft.com/office/drawing/2014/main" xmlns="" id="{AB09166E-D3E0-4705-A400-68E044ED02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E98001EE-DB63-44C4-BF51-5C93B5084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 sz="54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ABBD6975-1535-4031-BC3B-61A2EFB56B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060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967636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xmlns="" id="{3D6BC48A-DD39-411F-88AC-88C1DE34B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236BF14C-33A6-4526-81E8-962D8DC048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xmlns="" id="{10C0DDC7-40ED-4293-809D-6D1B3C2FA4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xmlns="" id="{3E681B85-CF57-4106-BB2B-C1FC27595E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xmlns="" id="{A37A14D5-B913-4CE5-B8E0-E6DF053401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xmlns="" id="{E32ECFA6-7B6D-4EE4-8081-31FB5ECFEC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xmlns="" id="{E6A0650D-9436-425A-9498-F25FB0950B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xmlns="" id="{5B24972A-7AFC-4B17-8642-DA9D78C8D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xmlns="" id="{7A30497D-8D14-4167-B776-11FCE2F19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xmlns="" id="{61D5CF2A-F523-4C19-B0F1-42C020CB3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xmlns="" id="{D212F930-1109-477E-BD1B-C3F9736B96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xmlns="" id="{3FA44A29-F866-461D-B6FE-78629B5EE4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xmlns="" id="{CF2533C7-B49B-47AF-9E4A-5D4420ABFC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xmlns="" id="{6F3F6795-8EA8-45F0-B36C-2B9A89FCB6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xmlns="" id="{CFA7A74C-257E-4C21-927A-5F6DE7B07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xmlns="" id="{E90085A8-6640-4B79-8002-EC3CC549EE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xmlns="" id="{CB38BF4B-ABDF-4DC5-B51B-2D3974C184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xmlns="" id="{7225BB85-69BD-47D7-AC3B-30DEDFA48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xmlns="" id="{9BC7E889-AB47-40E5-94D2-1263A0434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xmlns="" id="{7129E364-E56C-4772-BB2D-880DCF7F2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xmlns="" id="{611856F6-3E85-4280-9673-A95ADE44C6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77C1BCE2-5D9F-4FC6-B359-66DA1623AE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62119B42-CE04-4E64-82C9-F14F23E4D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39">
              <a:extLst>
                <a:ext uri="{FF2B5EF4-FFF2-40B4-BE49-F238E27FC236}">
                  <a16:creationId xmlns:a16="http://schemas.microsoft.com/office/drawing/2014/main" xmlns="" id="{AB09166E-D3E0-4705-A400-68E044ED02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E98001EE-DB63-44C4-BF51-5C93B5084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Metin kutusu 5">
            <a:extLst>
              <a:ext uri="{FF2B5EF4-FFF2-40B4-BE49-F238E27FC236}">
                <a16:creationId xmlns:a16="http://schemas.microsoft.com/office/drawing/2014/main" xmlns="" id="{975A0C28-1E19-5B4B-B9E2-21E0A5C4203F}"/>
              </a:ext>
            </a:extLst>
          </p:cNvPr>
          <p:cNvSpPr txBox="1"/>
          <p:nvPr/>
        </p:nvSpPr>
        <p:spPr>
          <a:xfrm>
            <a:off x="895415" y="2075504"/>
            <a:ext cx="3654569" cy="2042725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Anasayfa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ABBD6975-1535-4031-BC3B-61A2EFB56B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xmlns="" id="{2DB58644-1940-2640-8EEA-AF05E3FE3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060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60460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xmlns="" id="{3D6BC48A-DD39-411F-88AC-88C1DE34B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236BF14C-33A6-4526-81E8-962D8DC048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xmlns="" id="{10C0DDC7-40ED-4293-809D-6D1B3C2FA4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xmlns="" id="{3E681B85-CF57-4106-BB2B-C1FC27595E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xmlns="" id="{A37A14D5-B913-4CE5-B8E0-E6DF053401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xmlns="" id="{E32ECFA6-7B6D-4EE4-8081-31FB5ECFEC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xmlns="" id="{E6A0650D-9436-425A-9498-F25FB0950B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xmlns="" id="{5B24972A-7AFC-4B17-8642-DA9D78C8D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xmlns="" id="{7A30497D-8D14-4167-B776-11FCE2F19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xmlns="" id="{61D5CF2A-F523-4C19-B0F1-42C020CB3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xmlns="" id="{D212F930-1109-477E-BD1B-C3F9736B96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xmlns="" id="{3FA44A29-F866-461D-B6FE-78629B5EE4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xmlns="" id="{CF2533C7-B49B-47AF-9E4A-5D4420ABFC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xmlns="" id="{6F3F6795-8EA8-45F0-B36C-2B9A89FCB6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xmlns="" id="{CFA7A74C-257E-4C21-927A-5F6DE7B07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xmlns="" id="{E90085A8-6640-4B79-8002-EC3CC549EE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xmlns="" id="{CB38BF4B-ABDF-4DC5-B51B-2D3974C184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xmlns="" id="{7225BB85-69BD-47D7-AC3B-30DEDFA48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xmlns="" id="{9BC7E889-AB47-40E5-94D2-1263A0434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xmlns="" id="{7129E364-E56C-4772-BB2D-880DCF7F2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xmlns="" id="{611856F6-3E85-4280-9673-A95ADE44C6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77C1BCE2-5D9F-4FC6-B359-66DA1623AE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62119B42-CE04-4E64-82C9-F14F23E4D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39">
              <a:extLst>
                <a:ext uri="{FF2B5EF4-FFF2-40B4-BE49-F238E27FC236}">
                  <a16:creationId xmlns:a16="http://schemas.microsoft.com/office/drawing/2014/main" xmlns="" id="{AB09166E-D3E0-4705-A400-68E044ED02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E98001EE-DB63-44C4-BF51-5C93B5084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 sz="54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ABBD6975-1535-4031-BC3B-61A2EFB56B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060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501492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3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0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Isosceles Triangle 154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xmlns="" id="{3D6BC48A-DD39-411F-88AC-88C1DE34B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xmlns="" id="{236BF14C-33A6-4526-81E8-962D8DC048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61" name="Freeform 5">
              <a:extLst>
                <a:ext uri="{FF2B5EF4-FFF2-40B4-BE49-F238E27FC236}">
                  <a16:creationId xmlns:a16="http://schemas.microsoft.com/office/drawing/2014/main" xmlns="" id="{10C0DDC7-40ED-4293-809D-6D1B3C2FA4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xmlns="" id="{3E681B85-CF57-4106-BB2B-C1FC27595E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7">
              <a:extLst>
                <a:ext uri="{FF2B5EF4-FFF2-40B4-BE49-F238E27FC236}">
                  <a16:creationId xmlns:a16="http://schemas.microsoft.com/office/drawing/2014/main" xmlns="" id="{A37A14D5-B913-4CE5-B8E0-E6DF053401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8">
              <a:extLst>
                <a:ext uri="{FF2B5EF4-FFF2-40B4-BE49-F238E27FC236}">
                  <a16:creationId xmlns:a16="http://schemas.microsoft.com/office/drawing/2014/main" xmlns="" id="{E32ECFA6-7B6D-4EE4-8081-31FB5ECFEC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9">
              <a:extLst>
                <a:ext uri="{FF2B5EF4-FFF2-40B4-BE49-F238E27FC236}">
                  <a16:creationId xmlns:a16="http://schemas.microsoft.com/office/drawing/2014/main" xmlns="" id="{E6A0650D-9436-425A-9498-F25FB0950B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0">
              <a:extLst>
                <a:ext uri="{FF2B5EF4-FFF2-40B4-BE49-F238E27FC236}">
                  <a16:creationId xmlns:a16="http://schemas.microsoft.com/office/drawing/2014/main" xmlns="" id="{5B24972A-7AFC-4B17-8642-DA9D78C8D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1">
              <a:extLst>
                <a:ext uri="{FF2B5EF4-FFF2-40B4-BE49-F238E27FC236}">
                  <a16:creationId xmlns:a16="http://schemas.microsoft.com/office/drawing/2014/main" xmlns="" id="{7A30497D-8D14-4167-B776-11FCE2F19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2">
              <a:extLst>
                <a:ext uri="{FF2B5EF4-FFF2-40B4-BE49-F238E27FC236}">
                  <a16:creationId xmlns:a16="http://schemas.microsoft.com/office/drawing/2014/main" xmlns="" id="{61D5CF2A-F523-4C19-B0F1-42C020CB3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3">
              <a:extLst>
                <a:ext uri="{FF2B5EF4-FFF2-40B4-BE49-F238E27FC236}">
                  <a16:creationId xmlns:a16="http://schemas.microsoft.com/office/drawing/2014/main" xmlns="" id="{D212F930-1109-477E-BD1B-C3F9736B96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4">
              <a:extLst>
                <a:ext uri="{FF2B5EF4-FFF2-40B4-BE49-F238E27FC236}">
                  <a16:creationId xmlns:a16="http://schemas.microsoft.com/office/drawing/2014/main" xmlns="" id="{3FA44A29-F866-461D-B6FE-78629B5EE4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5">
              <a:extLst>
                <a:ext uri="{FF2B5EF4-FFF2-40B4-BE49-F238E27FC236}">
                  <a16:creationId xmlns:a16="http://schemas.microsoft.com/office/drawing/2014/main" xmlns="" id="{CF2533C7-B49B-47AF-9E4A-5D4420ABFC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xmlns="" id="{6F3F6795-8EA8-45F0-B36C-2B9A89FCB6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7">
              <a:extLst>
                <a:ext uri="{FF2B5EF4-FFF2-40B4-BE49-F238E27FC236}">
                  <a16:creationId xmlns:a16="http://schemas.microsoft.com/office/drawing/2014/main" xmlns="" id="{CFA7A74C-257E-4C21-927A-5F6DE7B07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8">
              <a:extLst>
                <a:ext uri="{FF2B5EF4-FFF2-40B4-BE49-F238E27FC236}">
                  <a16:creationId xmlns:a16="http://schemas.microsoft.com/office/drawing/2014/main" xmlns="" id="{E90085A8-6640-4B79-8002-EC3CC549EE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9">
              <a:extLst>
                <a:ext uri="{FF2B5EF4-FFF2-40B4-BE49-F238E27FC236}">
                  <a16:creationId xmlns:a16="http://schemas.microsoft.com/office/drawing/2014/main" xmlns="" id="{CB38BF4B-ABDF-4DC5-B51B-2D3974C184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20">
              <a:extLst>
                <a:ext uri="{FF2B5EF4-FFF2-40B4-BE49-F238E27FC236}">
                  <a16:creationId xmlns:a16="http://schemas.microsoft.com/office/drawing/2014/main" xmlns="" id="{7225BB85-69BD-47D7-AC3B-30DEDFA48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21">
              <a:extLst>
                <a:ext uri="{FF2B5EF4-FFF2-40B4-BE49-F238E27FC236}">
                  <a16:creationId xmlns:a16="http://schemas.microsoft.com/office/drawing/2014/main" xmlns="" id="{9BC7E889-AB47-40E5-94D2-1263A0434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22">
              <a:extLst>
                <a:ext uri="{FF2B5EF4-FFF2-40B4-BE49-F238E27FC236}">
                  <a16:creationId xmlns:a16="http://schemas.microsoft.com/office/drawing/2014/main" xmlns="" id="{7129E364-E56C-4772-BB2D-880DCF7F2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3">
              <a:extLst>
                <a:ext uri="{FF2B5EF4-FFF2-40B4-BE49-F238E27FC236}">
                  <a16:creationId xmlns:a16="http://schemas.microsoft.com/office/drawing/2014/main" xmlns="" id="{611856F6-3E85-4280-9673-A95ADE44C6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77C1BCE2-5D9F-4FC6-B359-66DA1623AE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xmlns="" id="{62119B42-CE04-4E64-82C9-F14F23E4D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Isosceles Triangle 39">
              <a:extLst>
                <a:ext uri="{FF2B5EF4-FFF2-40B4-BE49-F238E27FC236}">
                  <a16:creationId xmlns:a16="http://schemas.microsoft.com/office/drawing/2014/main" xmlns="" id="{AB09166E-D3E0-4705-A400-68E044ED02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xmlns="" id="{E98001EE-DB63-44C4-BF51-5C93B5084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54462380-4733-4B44-8E53-BA3C9069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/>
              <a:t>Raporlar</a:t>
            </a:r>
            <a:endParaRPr lang="en-US" sz="540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xmlns="" id="{ABBD6975-1535-4031-BC3B-61A2EFB56B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537" y="265427"/>
            <a:ext cx="3452443" cy="6137678"/>
          </a:xfrm>
        </p:spPr>
      </p:pic>
    </p:spTree>
    <p:extLst>
      <p:ext uri="{BB962C8B-B14F-4D97-AF65-F5344CB8AC3E}">
        <p14:creationId xmlns:p14="http://schemas.microsoft.com/office/powerpoint/2010/main" val="443790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CFE2180E-80A7-4C42-A2BA-52E85CD4C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tr-TR" sz="5400" dirty="0"/>
              <a:t>Aylık Toplam Harcamalar</a:t>
            </a:r>
            <a:endParaRPr lang="en-US" sz="5400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1" y="211959"/>
            <a:ext cx="3712597" cy="6600174"/>
          </a:xfrm>
        </p:spPr>
      </p:pic>
    </p:spTree>
    <p:extLst>
      <p:ext uri="{BB962C8B-B14F-4D97-AF65-F5344CB8AC3E}">
        <p14:creationId xmlns:p14="http://schemas.microsoft.com/office/powerpoint/2010/main" val="3210575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6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3DE69907-AFA0-0746-9ECE-780EE7E8A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tr-TR" sz="5400" dirty="0"/>
              <a:t>Harcamalar ve Hesaplar</a:t>
            </a:r>
            <a:endParaRPr lang="en-US" sz="5400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97" y="237920"/>
            <a:ext cx="3452443" cy="6137678"/>
          </a:xfrm>
        </p:spPr>
      </p:pic>
    </p:spTree>
    <p:extLst>
      <p:ext uri="{BB962C8B-B14F-4D97-AF65-F5344CB8AC3E}">
        <p14:creationId xmlns:p14="http://schemas.microsoft.com/office/powerpoint/2010/main" val="428246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6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E39FADEF-4036-8C47-B87F-B2059FE39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tr-TR" sz="5400" dirty="0"/>
              <a:t>Kategoriye Göre Harcamalar</a:t>
            </a:r>
            <a:endParaRPr lang="en-US" sz="5400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67" y="119135"/>
            <a:ext cx="3431398" cy="6100265"/>
          </a:xfrm>
        </p:spPr>
      </p:pic>
    </p:spTree>
    <p:extLst>
      <p:ext uri="{BB962C8B-B14F-4D97-AF65-F5344CB8AC3E}">
        <p14:creationId xmlns:p14="http://schemas.microsoft.com/office/powerpoint/2010/main" val="3178494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xmlns="" id="{3D6BC48A-DD39-411F-88AC-88C1DE34B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236BF14C-33A6-4526-81E8-962D8DC048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xmlns="" id="{10C0DDC7-40ED-4293-809D-6D1B3C2FA4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xmlns="" id="{3E681B85-CF57-4106-BB2B-C1FC27595E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xmlns="" id="{A37A14D5-B913-4CE5-B8E0-E6DF053401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xmlns="" id="{E32ECFA6-7B6D-4EE4-8081-31FB5ECFEC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xmlns="" id="{E6A0650D-9436-425A-9498-F25FB0950B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xmlns="" id="{5B24972A-7AFC-4B17-8642-DA9D78C8D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xmlns="" id="{7A30497D-8D14-4167-B776-11FCE2F19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xmlns="" id="{61D5CF2A-F523-4C19-B0F1-42C020CB3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xmlns="" id="{D212F930-1109-477E-BD1B-C3F9736B96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xmlns="" id="{3FA44A29-F866-461D-B6FE-78629B5EE4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xmlns="" id="{CF2533C7-B49B-47AF-9E4A-5D4420ABFC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xmlns="" id="{6F3F6795-8EA8-45F0-B36C-2B9A89FCB6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xmlns="" id="{CFA7A74C-257E-4C21-927A-5F6DE7B07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xmlns="" id="{E90085A8-6640-4B79-8002-EC3CC549EE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xmlns="" id="{CB38BF4B-ABDF-4DC5-B51B-2D3974C184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xmlns="" id="{7225BB85-69BD-47D7-AC3B-30DEDFA48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xmlns="" id="{9BC7E889-AB47-40E5-94D2-1263A0434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xmlns="" id="{7129E364-E56C-4772-BB2D-880DCF7F2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xmlns="" id="{611856F6-3E85-4280-9673-A95ADE44C6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77C1BCE2-5D9F-4FC6-B359-66DA1623AE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62119B42-CE04-4E64-82C9-F14F23E4D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39">
              <a:extLst>
                <a:ext uri="{FF2B5EF4-FFF2-40B4-BE49-F238E27FC236}">
                  <a16:creationId xmlns:a16="http://schemas.microsoft.com/office/drawing/2014/main" xmlns="" id="{AB09166E-D3E0-4705-A400-68E044ED02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E98001EE-DB63-44C4-BF51-5C93B5084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BE855D01-E740-CB41-B471-DE33938CC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 sz="54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ABBD6975-1535-4031-BC3B-61A2EFB56B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23" y="265427"/>
            <a:ext cx="3687305" cy="6555210"/>
          </a:xfrm>
        </p:spPr>
      </p:pic>
    </p:spTree>
    <p:extLst>
      <p:ext uri="{BB962C8B-B14F-4D97-AF65-F5344CB8AC3E}">
        <p14:creationId xmlns:p14="http://schemas.microsoft.com/office/powerpoint/2010/main" val="3189897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xmlns="" id="{3D6BC48A-DD39-411F-88AC-88C1DE34B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236BF14C-33A6-4526-81E8-962D8DC048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xmlns="" id="{10C0DDC7-40ED-4293-809D-6D1B3C2FA4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xmlns="" id="{3E681B85-CF57-4106-BB2B-C1FC27595E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xmlns="" id="{A37A14D5-B913-4CE5-B8E0-E6DF053401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xmlns="" id="{E32ECFA6-7B6D-4EE4-8081-31FB5ECFEC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xmlns="" id="{E6A0650D-9436-425A-9498-F25FB0950B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xmlns="" id="{5B24972A-7AFC-4B17-8642-DA9D78C8D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xmlns="" id="{7A30497D-8D14-4167-B776-11FCE2F19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xmlns="" id="{61D5CF2A-F523-4C19-B0F1-42C020CB3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xmlns="" id="{D212F930-1109-477E-BD1B-C3F9736B96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xmlns="" id="{3FA44A29-F866-461D-B6FE-78629B5EE4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xmlns="" id="{CF2533C7-B49B-47AF-9E4A-5D4420ABFC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xmlns="" id="{6F3F6795-8EA8-45F0-B36C-2B9A89FCB6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xmlns="" id="{CFA7A74C-257E-4C21-927A-5F6DE7B07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xmlns="" id="{E90085A8-6640-4B79-8002-EC3CC549EE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xmlns="" id="{CB38BF4B-ABDF-4DC5-B51B-2D3974C184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xmlns="" id="{7225BB85-69BD-47D7-AC3B-30DEDFA48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xmlns="" id="{9BC7E889-AB47-40E5-94D2-1263A0434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xmlns="" id="{7129E364-E56C-4772-BB2D-880DCF7F2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xmlns="" id="{611856F6-3E85-4280-9673-A95ADE44C6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77C1BCE2-5D9F-4FC6-B359-66DA1623AE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62119B42-CE04-4E64-82C9-F14F23E4D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39">
              <a:extLst>
                <a:ext uri="{FF2B5EF4-FFF2-40B4-BE49-F238E27FC236}">
                  <a16:creationId xmlns:a16="http://schemas.microsoft.com/office/drawing/2014/main" xmlns="" id="{AB09166E-D3E0-4705-A400-68E044ED02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E98001EE-DB63-44C4-BF51-5C93B5084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Metin kutusu 5">
            <a:extLst>
              <a:ext uri="{FF2B5EF4-FFF2-40B4-BE49-F238E27FC236}">
                <a16:creationId xmlns:a16="http://schemas.microsoft.com/office/drawing/2014/main" xmlns="" id="{975A0C28-1E19-5B4B-B9E2-21E0A5C4203F}"/>
              </a:ext>
            </a:extLst>
          </p:cNvPr>
          <p:cNvSpPr txBox="1"/>
          <p:nvPr/>
        </p:nvSpPr>
        <p:spPr>
          <a:xfrm>
            <a:off x="895415" y="2075504"/>
            <a:ext cx="3654569" cy="2042725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Anasayfa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ABBD6975-1535-4031-BC3B-61A2EFB56B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xmlns="" id="{2DB58644-1940-2640-8EEA-AF05E3FE3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060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009517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8FE68D7E-C3AA-C042-9022-05BF77C0C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tr-TR" sz="5400" dirty="0"/>
              <a:t>Kurlar</a:t>
            </a:r>
            <a:endParaRPr lang="en-US" sz="5400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xmlns="" id="{7DA3D5CF-0A50-5346-93BD-EF7FC34E4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8564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001109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DEE9D1E8-864C-B849-9CE0-19BAEB76C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tr-TR" sz="5400" dirty="0"/>
              <a:t>Kripto Para</a:t>
            </a:r>
            <a:endParaRPr lang="en-US" sz="5400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xmlns="" id="{E06F11CD-F1C1-8B45-80A6-6B17D0C42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8564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346585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2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3BC2BDCD-F32F-4343-921F-DDB0C14AC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tr-TR" sz="5400" dirty="0"/>
              <a:t>Döviz Kurları</a:t>
            </a:r>
            <a:endParaRPr lang="en-US" sz="5400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 descr="tablo içeren bir resim&#10;&#10;Açıklama otomatik olarak oluşturuldu">
            <a:extLst>
              <a:ext uri="{FF2B5EF4-FFF2-40B4-BE49-F238E27FC236}">
                <a16:creationId xmlns:a16="http://schemas.microsoft.com/office/drawing/2014/main" xmlns="" id="{6550AF40-8DFC-8442-938B-B5B1588B2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8564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917858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xmlns="" id="{3D6BC48A-DD39-411F-88AC-88C1DE34B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236BF14C-33A6-4526-81E8-962D8DC048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xmlns="" id="{10C0DDC7-40ED-4293-809D-6D1B3C2FA4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xmlns="" id="{3E681B85-CF57-4106-BB2B-C1FC27595E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xmlns="" id="{A37A14D5-B913-4CE5-B8E0-E6DF053401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xmlns="" id="{E32ECFA6-7B6D-4EE4-8081-31FB5ECFEC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xmlns="" id="{E6A0650D-9436-425A-9498-F25FB0950B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xmlns="" id="{5B24972A-7AFC-4B17-8642-DA9D78C8D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xmlns="" id="{7A30497D-8D14-4167-B776-11FCE2F19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xmlns="" id="{61D5CF2A-F523-4C19-B0F1-42C020CB3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xmlns="" id="{D212F930-1109-477E-BD1B-C3F9736B96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xmlns="" id="{3FA44A29-F866-461D-B6FE-78629B5EE4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xmlns="" id="{CF2533C7-B49B-47AF-9E4A-5D4420ABFC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xmlns="" id="{6F3F6795-8EA8-45F0-B36C-2B9A89FCB6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xmlns="" id="{CFA7A74C-257E-4C21-927A-5F6DE7B07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xmlns="" id="{E90085A8-6640-4B79-8002-EC3CC549EE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xmlns="" id="{CB38BF4B-ABDF-4DC5-B51B-2D3974C184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xmlns="" id="{7225BB85-69BD-47D7-AC3B-30DEDFA48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xmlns="" id="{9BC7E889-AB47-40E5-94D2-1263A0434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xmlns="" id="{7129E364-E56C-4772-BB2D-880DCF7F2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xmlns="" id="{611856F6-3E85-4280-9673-A95ADE44C6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77C1BCE2-5D9F-4FC6-B359-66DA1623AE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62119B42-CE04-4E64-82C9-F14F23E4D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39">
              <a:extLst>
                <a:ext uri="{FF2B5EF4-FFF2-40B4-BE49-F238E27FC236}">
                  <a16:creationId xmlns:a16="http://schemas.microsoft.com/office/drawing/2014/main" xmlns="" id="{AB09166E-D3E0-4705-A400-68E044ED02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E98001EE-DB63-44C4-BF51-5C93B5084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Metin kutusu 5">
            <a:extLst>
              <a:ext uri="{FF2B5EF4-FFF2-40B4-BE49-F238E27FC236}">
                <a16:creationId xmlns:a16="http://schemas.microsoft.com/office/drawing/2014/main" xmlns="" id="{975A0C28-1E19-5B4B-B9E2-21E0A5C4203F}"/>
              </a:ext>
            </a:extLst>
          </p:cNvPr>
          <p:cNvSpPr txBox="1"/>
          <p:nvPr/>
        </p:nvSpPr>
        <p:spPr>
          <a:xfrm>
            <a:off x="895415" y="2075504"/>
            <a:ext cx="3654569" cy="2042725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Anasayfa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ABBD6975-1535-4031-BC3B-61A2EFB56B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xmlns="" id="{2DB58644-1940-2640-8EEA-AF05E3FE3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060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000835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9">
            <a:extLst>
              <a:ext uri="{FF2B5EF4-FFF2-40B4-BE49-F238E27FC236}">
                <a16:creationId xmlns:a16="http://schemas.microsoft.com/office/drawing/2014/main" xmlns="" id="{E024D248-87CA-4666-BB50-B93BF1A6FB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81446A0E-C360-4370-A384-224EF4B9D7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375CF781-ABBD-4539-AE85-B013EDD7E1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F3350EF4-E7A6-48D2-8B21-9DD8F1CB91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1F517A69-FE01-464B-9A05-3499576A99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AADC7005-409B-4A18-ABD2-3BC40B989A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E7E7D4D7-F6DE-4530-876A-7AF7ED9332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4FD811BB-DC05-49BD-934D-C52A0455BE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328F383D-072B-4F56-8238-83F7F52418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2F3E6887-3D62-47E0-BF7E-80A33A3EAA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0F932455-2E90-40F2-914E-CB4D46E56F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9CE34E18-538E-4FBE-A20F-A3F830A625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xmlns="" id="{7D614BDF-54BD-46C3-85E5-96EE7B68B3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0C98C1F4-37D1-4C8C-B86F-C8F65A3C4D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4C38DF64-C855-4E1D-9327-5444A4E863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0E27D78D-BB9D-4B2A-8583-B4B2E14FB9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FD78ECA6-F850-4BA2-AD0A-E32F2C97FA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xmlns="" id="{86717E14-EE6A-4BA3-B519-F0E6220BBF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82CDDB7E-90AB-4368-AED4-F2904A31A38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56B060D4-4D56-4ABD-B495-528477EEAD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7" name="Group 30">
            <a:extLst>
              <a:ext uri="{FF2B5EF4-FFF2-40B4-BE49-F238E27FC236}">
                <a16:creationId xmlns:a16="http://schemas.microsoft.com/office/drawing/2014/main" xmlns="" id="{38BE3980-E33C-47F5-9C30-74FF864BE1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75B0C41B-5860-492D-A229-2AD0EB47BB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58FED3E4-0FF2-4D7C-8C6E-F8DA2ED001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524D354D-03E8-4B3C-AE46-3134F3D1BC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8" name="Rectangle 35">
            <a:extLst>
              <a:ext uri="{FF2B5EF4-FFF2-40B4-BE49-F238E27FC236}">
                <a16:creationId xmlns:a16="http://schemas.microsoft.com/office/drawing/2014/main" xmlns="" id="{F199CFFE-DA0E-4054-A98E-637FEB1FAB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37">
            <a:extLst>
              <a:ext uri="{FF2B5EF4-FFF2-40B4-BE49-F238E27FC236}">
                <a16:creationId xmlns:a16="http://schemas.microsoft.com/office/drawing/2014/main" xmlns="" id="{79B720E2-8A02-4886-B3F3-2C28F0DB38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xmlns="" id="{C889A47C-D4C0-4050-9FD7-C6E68BB2A1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xmlns="" id="{196A917C-4FB7-4EE0-B2AF-5B424C9213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xmlns="" id="{AD042BA0-4DD8-41BC-8B1B-82E7C21B50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xmlns="" id="{8B5FD66D-A2C4-4D2F-A79D-F9A85F1E75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xmlns="" id="{D81BA58D-9E68-4371-96FD-F7FA84B86C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xmlns="" id="{B945C143-4385-4ECD-AEC8-E2B950C085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xmlns="" id="{E47EA07A-986C-4416-8274-40317A00B9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xmlns="" id="{5DF9F493-715E-4E94-BC84-2D3AAED6A3B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xmlns="" id="{EC1E6687-33C1-4307-80DD-B44908DB3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xmlns="" id="{BA9831A9-B617-427A-BDC1-D2C0DFD035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xmlns="" id="{F861664D-E779-4577-9079-2A51591457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xmlns="" id="{0F5BBF32-13D4-43E4-A8B1-D6EF59586F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xmlns="" id="{EE320952-217D-46F1-9268-CA37990B86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xmlns="" id="{F3932B73-1A86-4337-8615-5F7BCC061F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xmlns="" id="{CF4D47F6-8F19-461F-BC0F-462182EC11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xmlns="" id="{8E7FF1EC-DD12-49F9-AF1B-8DA881C24C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xmlns="" id="{0F80CCAF-5784-404C-8A6C-39854025A8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xmlns="" id="{DB9609D2-E1D2-4E95-920F-6B1D45B2A2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xmlns="" id="{F2EEBF02-66CE-459B-8536-D7C4D498CB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xmlns="" id="{062F0C08-0754-FD4F-9204-C5D72B2C3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29" b="-1"/>
          <a:stretch/>
        </p:blipFill>
        <p:spPr>
          <a:xfrm>
            <a:off x="-5519" y="120368"/>
            <a:ext cx="12191695" cy="4120995"/>
          </a:xfrm>
          <a:prstGeom prst="rect">
            <a:avLst/>
          </a:prstGeom>
          <a:ln w="12700">
            <a:noFill/>
          </a:ln>
        </p:spPr>
      </p:pic>
      <p:grpSp>
        <p:nvGrpSpPr>
          <p:cNvPr id="89" name="Group 58">
            <a:extLst>
              <a:ext uri="{FF2B5EF4-FFF2-40B4-BE49-F238E27FC236}">
                <a16:creationId xmlns:a16="http://schemas.microsoft.com/office/drawing/2014/main" xmlns="" id="{DEDA27B9-3726-4A21-8FF8-A3B93EAA28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90" name="Isosceles Triangle 39">
              <a:extLst>
                <a:ext uri="{FF2B5EF4-FFF2-40B4-BE49-F238E27FC236}">
                  <a16:creationId xmlns:a16="http://schemas.microsoft.com/office/drawing/2014/main" xmlns="" id="{E1E5536E-2CC6-444C-A432-731D58F0BC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0">
              <a:extLst>
                <a:ext uri="{FF2B5EF4-FFF2-40B4-BE49-F238E27FC236}">
                  <a16:creationId xmlns:a16="http://schemas.microsoft.com/office/drawing/2014/main" xmlns="" id="{28AA722D-8306-4F4C-A2CB-3826993123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6799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xmlns="" id="{3D6BC48A-DD39-411F-88AC-88C1DE34B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236BF14C-33A6-4526-81E8-962D8DC048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xmlns="" id="{10C0DDC7-40ED-4293-809D-6D1B3C2FA4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xmlns="" id="{3E681B85-CF57-4106-BB2B-C1FC27595E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xmlns="" id="{A37A14D5-B913-4CE5-B8E0-E6DF053401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xmlns="" id="{E32ECFA6-7B6D-4EE4-8081-31FB5ECFEC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xmlns="" id="{E6A0650D-9436-425A-9498-F25FB0950B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xmlns="" id="{5B24972A-7AFC-4B17-8642-DA9D78C8D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xmlns="" id="{7A30497D-8D14-4167-B776-11FCE2F19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xmlns="" id="{61D5CF2A-F523-4C19-B0F1-42C020CB3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xmlns="" id="{D212F930-1109-477E-BD1B-C3F9736B96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xmlns="" id="{3FA44A29-F866-461D-B6FE-78629B5EE4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xmlns="" id="{CF2533C7-B49B-47AF-9E4A-5D4420ABFC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xmlns="" id="{6F3F6795-8EA8-45F0-B36C-2B9A89FCB6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xmlns="" id="{CFA7A74C-257E-4C21-927A-5F6DE7B07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xmlns="" id="{E90085A8-6640-4B79-8002-EC3CC549EE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xmlns="" id="{CB38BF4B-ABDF-4DC5-B51B-2D3974C184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xmlns="" id="{7225BB85-69BD-47D7-AC3B-30DEDFA48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xmlns="" id="{9BC7E889-AB47-40E5-94D2-1263A0434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xmlns="" id="{7129E364-E56C-4772-BB2D-880DCF7F2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xmlns="" id="{611856F6-3E85-4280-9673-A95ADE44C6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77C1BCE2-5D9F-4FC6-B359-66DA1623AE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62119B42-CE04-4E64-82C9-F14F23E4D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39">
              <a:extLst>
                <a:ext uri="{FF2B5EF4-FFF2-40B4-BE49-F238E27FC236}">
                  <a16:creationId xmlns:a16="http://schemas.microsoft.com/office/drawing/2014/main" xmlns="" id="{AB09166E-D3E0-4705-A400-68E044ED02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E98001EE-DB63-44C4-BF51-5C93B5084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/>
              <a:t>Hatırlatıcı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ABBD6975-1535-4031-BC3B-61A2EFB56B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060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867989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xmlns="" id="{3D6BC48A-DD39-411F-88AC-88C1DE34B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236BF14C-33A6-4526-81E8-962D8DC048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xmlns="" id="{10C0DDC7-40ED-4293-809D-6D1B3C2FA4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xmlns="" id="{3E681B85-CF57-4106-BB2B-C1FC27595E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xmlns="" id="{A37A14D5-B913-4CE5-B8E0-E6DF053401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xmlns="" id="{E32ECFA6-7B6D-4EE4-8081-31FB5ECFEC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xmlns="" id="{E6A0650D-9436-425A-9498-F25FB0950B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xmlns="" id="{5B24972A-7AFC-4B17-8642-DA9D78C8D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xmlns="" id="{7A30497D-8D14-4167-B776-11FCE2F19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xmlns="" id="{61D5CF2A-F523-4C19-B0F1-42C020CB3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xmlns="" id="{D212F930-1109-477E-BD1B-C3F9736B96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xmlns="" id="{3FA44A29-F866-461D-B6FE-78629B5EE4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xmlns="" id="{CF2533C7-B49B-47AF-9E4A-5D4420ABFC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xmlns="" id="{6F3F6795-8EA8-45F0-B36C-2B9A89FCB6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xmlns="" id="{CFA7A74C-257E-4C21-927A-5F6DE7B07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xmlns="" id="{E90085A8-6640-4B79-8002-EC3CC549EE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xmlns="" id="{CB38BF4B-ABDF-4DC5-B51B-2D3974C184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xmlns="" id="{7225BB85-69BD-47D7-AC3B-30DEDFA48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xmlns="" id="{9BC7E889-AB47-40E5-94D2-1263A0434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xmlns="" id="{7129E364-E56C-4772-BB2D-880DCF7F2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xmlns="" id="{611856F6-3E85-4280-9673-A95ADE44C6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77C1BCE2-5D9F-4FC6-B359-66DA1623AE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62119B42-CE04-4E64-82C9-F14F23E4D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39">
              <a:extLst>
                <a:ext uri="{FF2B5EF4-FFF2-40B4-BE49-F238E27FC236}">
                  <a16:creationId xmlns:a16="http://schemas.microsoft.com/office/drawing/2014/main" xmlns="" id="{AB09166E-D3E0-4705-A400-68E044ED02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E98001EE-DB63-44C4-BF51-5C93B5084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 sz="54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ABBD6975-1535-4031-BC3B-61A2EFB56B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060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476360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xmlns="" id="{3D6BC48A-DD39-411F-88AC-88C1DE34B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236BF14C-33A6-4526-81E8-962D8DC048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xmlns="" id="{10C0DDC7-40ED-4293-809D-6D1B3C2FA4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xmlns="" id="{3E681B85-CF57-4106-BB2B-C1FC27595E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xmlns="" id="{A37A14D5-B913-4CE5-B8E0-E6DF053401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xmlns="" id="{E32ECFA6-7B6D-4EE4-8081-31FB5ECFEC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xmlns="" id="{E6A0650D-9436-425A-9498-F25FB0950B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xmlns="" id="{5B24972A-7AFC-4B17-8642-DA9D78C8D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xmlns="" id="{7A30497D-8D14-4167-B776-11FCE2F19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xmlns="" id="{61D5CF2A-F523-4C19-B0F1-42C020CB3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xmlns="" id="{D212F930-1109-477E-BD1B-C3F9736B96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xmlns="" id="{3FA44A29-F866-461D-B6FE-78629B5EE4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xmlns="" id="{CF2533C7-B49B-47AF-9E4A-5D4420ABFC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xmlns="" id="{6F3F6795-8EA8-45F0-B36C-2B9A89FCB6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xmlns="" id="{CFA7A74C-257E-4C21-927A-5F6DE7B07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xmlns="" id="{E90085A8-6640-4B79-8002-EC3CC549EE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xmlns="" id="{CB38BF4B-ABDF-4DC5-B51B-2D3974C184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xmlns="" id="{7225BB85-69BD-47D7-AC3B-30DEDFA48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xmlns="" id="{9BC7E889-AB47-40E5-94D2-1263A0434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xmlns="" id="{7129E364-E56C-4772-BB2D-880DCF7F2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xmlns="" id="{611856F6-3E85-4280-9673-A95ADE44C6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77C1BCE2-5D9F-4FC6-B359-66DA1623AE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62119B42-CE04-4E64-82C9-F14F23E4D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39">
              <a:extLst>
                <a:ext uri="{FF2B5EF4-FFF2-40B4-BE49-F238E27FC236}">
                  <a16:creationId xmlns:a16="http://schemas.microsoft.com/office/drawing/2014/main" xmlns="" id="{AB09166E-D3E0-4705-A400-68E044ED02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E98001EE-DB63-44C4-BF51-5C93B5084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 sz="54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ABBD6975-1535-4031-BC3B-61A2EFB56B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2" y="803275"/>
            <a:ext cx="2952154" cy="5248275"/>
          </a:xfrm>
        </p:spPr>
      </p:pic>
    </p:spTree>
    <p:extLst>
      <p:ext uri="{BB962C8B-B14F-4D97-AF65-F5344CB8AC3E}">
        <p14:creationId xmlns:p14="http://schemas.microsoft.com/office/powerpoint/2010/main" val="908452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2" y="803275"/>
            <a:ext cx="2952154" cy="5248275"/>
          </a:xfrm>
        </p:spPr>
      </p:pic>
    </p:spTree>
    <p:extLst>
      <p:ext uri="{BB962C8B-B14F-4D97-AF65-F5344CB8AC3E}">
        <p14:creationId xmlns:p14="http://schemas.microsoft.com/office/powerpoint/2010/main" val="663168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xmlns="" id="{3D6BC48A-DD39-411F-88AC-88C1DE34B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236BF14C-33A6-4526-81E8-962D8DC048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xmlns="" id="{10C0DDC7-40ED-4293-809D-6D1B3C2FA4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xmlns="" id="{3E681B85-CF57-4106-BB2B-C1FC27595E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xmlns="" id="{A37A14D5-B913-4CE5-B8E0-E6DF053401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xmlns="" id="{E32ECFA6-7B6D-4EE4-8081-31FB5ECFEC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xmlns="" id="{E6A0650D-9436-425A-9498-F25FB0950B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xmlns="" id="{5B24972A-7AFC-4B17-8642-DA9D78C8D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xmlns="" id="{7A30497D-8D14-4167-B776-11FCE2F19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xmlns="" id="{61D5CF2A-F523-4C19-B0F1-42C020CB3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xmlns="" id="{D212F930-1109-477E-BD1B-C3F9736B96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xmlns="" id="{3FA44A29-F866-461D-B6FE-78629B5EE4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xmlns="" id="{CF2533C7-B49B-47AF-9E4A-5D4420ABFC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xmlns="" id="{6F3F6795-8EA8-45F0-B36C-2B9A89FCB6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xmlns="" id="{CFA7A74C-257E-4C21-927A-5F6DE7B07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xmlns="" id="{E90085A8-6640-4B79-8002-EC3CC549EE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xmlns="" id="{CB38BF4B-ABDF-4DC5-B51B-2D3974C184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xmlns="" id="{7225BB85-69BD-47D7-AC3B-30DEDFA48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xmlns="" id="{9BC7E889-AB47-40E5-94D2-1263A0434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xmlns="" id="{7129E364-E56C-4772-BB2D-880DCF7F2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xmlns="" id="{611856F6-3E85-4280-9673-A95ADE44C6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77C1BCE2-5D9F-4FC6-B359-66DA1623AE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62119B42-CE04-4E64-82C9-F14F23E4D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39">
              <a:extLst>
                <a:ext uri="{FF2B5EF4-FFF2-40B4-BE49-F238E27FC236}">
                  <a16:creationId xmlns:a16="http://schemas.microsoft.com/office/drawing/2014/main" xmlns="" id="{AB09166E-D3E0-4705-A400-68E044ED02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E98001EE-DB63-44C4-BF51-5C93B5084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Metin kutusu 5">
            <a:extLst>
              <a:ext uri="{FF2B5EF4-FFF2-40B4-BE49-F238E27FC236}">
                <a16:creationId xmlns:a16="http://schemas.microsoft.com/office/drawing/2014/main" xmlns="" id="{975A0C28-1E19-5B4B-B9E2-21E0A5C4203F}"/>
              </a:ext>
            </a:extLst>
          </p:cNvPr>
          <p:cNvSpPr txBox="1"/>
          <p:nvPr/>
        </p:nvSpPr>
        <p:spPr>
          <a:xfrm>
            <a:off x="895415" y="2075504"/>
            <a:ext cx="3654569" cy="2042725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Anasayfa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ABBD6975-1535-4031-BC3B-61A2EFB56B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xmlns="" id="{2DB58644-1940-2640-8EEA-AF05E3FE3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060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004708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3F66B04-B570-9E47-B74C-56106BFF4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tr-TR" sz="5400" dirty="0"/>
              <a:t>Kategoriler</a:t>
            </a:r>
            <a:endParaRPr lang="en-US" sz="5400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2" y="803275"/>
            <a:ext cx="2952154" cy="5248275"/>
          </a:xfrm>
        </p:spPr>
      </p:pic>
    </p:spTree>
    <p:extLst>
      <p:ext uri="{BB962C8B-B14F-4D97-AF65-F5344CB8AC3E}">
        <p14:creationId xmlns:p14="http://schemas.microsoft.com/office/powerpoint/2010/main" val="1478123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33CCD6A6-6E04-4545-833A-B2B68ECCF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tr-TR" sz="5400" dirty="0"/>
              <a:t>Kategori Ekle</a:t>
            </a:r>
            <a:endParaRPr lang="en-US" sz="5400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2" y="843433"/>
            <a:ext cx="2952154" cy="5248275"/>
          </a:xfrm>
        </p:spPr>
      </p:pic>
    </p:spTree>
    <p:extLst>
      <p:ext uri="{BB962C8B-B14F-4D97-AF65-F5344CB8AC3E}">
        <p14:creationId xmlns:p14="http://schemas.microsoft.com/office/powerpoint/2010/main" val="3771036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xmlns="" id="{3D6BC48A-DD39-411F-88AC-88C1DE34B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236BF14C-33A6-4526-81E8-962D8DC048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xmlns="" id="{10C0DDC7-40ED-4293-809D-6D1B3C2FA4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xmlns="" id="{3E681B85-CF57-4106-BB2B-C1FC27595E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xmlns="" id="{A37A14D5-B913-4CE5-B8E0-E6DF053401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xmlns="" id="{E32ECFA6-7B6D-4EE4-8081-31FB5ECFEC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xmlns="" id="{E6A0650D-9436-425A-9498-F25FB0950B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xmlns="" id="{5B24972A-7AFC-4B17-8642-DA9D78C8D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xmlns="" id="{7A30497D-8D14-4167-B776-11FCE2F19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xmlns="" id="{61D5CF2A-F523-4C19-B0F1-42C020CB3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xmlns="" id="{D212F930-1109-477E-BD1B-C3F9736B96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xmlns="" id="{3FA44A29-F866-461D-B6FE-78629B5EE4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xmlns="" id="{CF2533C7-B49B-47AF-9E4A-5D4420ABFC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xmlns="" id="{6F3F6795-8EA8-45F0-B36C-2B9A89FCB6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xmlns="" id="{CFA7A74C-257E-4C21-927A-5F6DE7B07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xmlns="" id="{E90085A8-6640-4B79-8002-EC3CC549EE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xmlns="" id="{CB38BF4B-ABDF-4DC5-B51B-2D3974C184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xmlns="" id="{7225BB85-69BD-47D7-AC3B-30DEDFA48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xmlns="" id="{9BC7E889-AB47-40E5-94D2-1263A0434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xmlns="" id="{7129E364-E56C-4772-BB2D-880DCF7F2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xmlns="" id="{611856F6-3E85-4280-9673-A95ADE44C6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77C1BCE2-5D9F-4FC6-B359-66DA1623AE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62119B42-CE04-4E64-82C9-F14F23E4D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39">
              <a:extLst>
                <a:ext uri="{FF2B5EF4-FFF2-40B4-BE49-F238E27FC236}">
                  <a16:creationId xmlns:a16="http://schemas.microsoft.com/office/drawing/2014/main" xmlns="" id="{AB09166E-D3E0-4705-A400-68E044ED02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E98001EE-DB63-44C4-BF51-5C93B5084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Metin kutusu 5">
            <a:extLst>
              <a:ext uri="{FF2B5EF4-FFF2-40B4-BE49-F238E27FC236}">
                <a16:creationId xmlns:a16="http://schemas.microsoft.com/office/drawing/2014/main" xmlns="" id="{975A0C28-1E19-5B4B-B9E2-21E0A5C4203F}"/>
              </a:ext>
            </a:extLst>
          </p:cNvPr>
          <p:cNvSpPr txBox="1"/>
          <p:nvPr/>
        </p:nvSpPr>
        <p:spPr>
          <a:xfrm>
            <a:off x="895415" y="2075504"/>
            <a:ext cx="3654569" cy="2042725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Anasayfa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ABBD6975-1535-4031-BC3B-61A2EFB56B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xmlns="" id="{2DB58644-1940-2640-8EEA-AF05E3FE3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060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621839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85C80D05-548A-C047-81D3-8DF2FF0C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tr-TR" sz="5400" dirty="0"/>
              <a:t>Gelir-Gider Sayfaları</a:t>
            </a:r>
            <a:endParaRPr lang="en-US" sz="5400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xmlns="" id="{E5E3950B-5ADF-4942-A899-9E82DCFB5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8564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119194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9C55F202-367B-374C-96BA-9E3A20EB4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 sz="540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xmlns="" id="{2D05CDC9-32EF-4143-9ABD-4FEE1D39F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8564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642842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xmlns="" id="{D7861870-6A8E-4DDD-8DE2-909CFFBD3A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0E655274-3DE0-4DF9-B537-2873BEFDF0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D4104E89-104E-4E65-A693-631F4C5CE3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316FE7D7-6A79-408F-B27B-D378EEE18B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xmlns="" id="{EE9DAE2E-0289-4FB3-8A69-DAA0A0AA0B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xmlns="" id="{C36BB373-6326-44F1-9B44-4E55C4BC86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xmlns="" id="{58135F52-5291-4CC9-AFD8-9AE4683D13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0495AD22-9F0C-4EED-B895-9227C795A1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ACAD2097-745B-4FED-BBF3-D3BEF41D30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xmlns="" id="{8B6FD381-B092-46F4-9195-DFCD2AE746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xmlns="" id="{5F8C46B0-088A-4D98-B589-25426A3235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4">
              <a:extLst>
                <a:ext uri="{FF2B5EF4-FFF2-40B4-BE49-F238E27FC236}">
                  <a16:creationId xmlns:a16="http://schemas.microsoft.com/office/drawing/2014/main" xmlns="" id="{6E553E74-B64A-44B3-9446-E346D53E1F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5">
              <a:extLst>
                <a:ext uri="{FF2B5EF4-FFF2-40B4-BE49-F238E27FC236}">
                  <a16:creationId xmlns:a16="http://schemas.microsoft.com/office/drawing/2014/main" xmlns="" id="{CCD9A238-C92A-41FA-B4F6-8604FE5F24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xmlns="" id="{D6E90D44-18A2-4216-BBD5-B3E059EA75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xmlns="" id="{EC7138BA-DA37-4EB0-88F0-1913445974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xmlns="" id="{F05CB203-4AC6-46EE-9A10-6CFB1B443C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xmlns="" id="{A1045457-59FA-436A-8C16-79A07605DE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xmlns="" id="{28EAE40C-5126-4E1A-BB3B-1834EC8904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1">
              <a:extLst>
                <a:ext uri="{FF2B5EF4-FFF2-40B4-BE49-F238E27FC236}">
                  <a16:creationId xmlns:a16="http://schemas.microsoft.com/office/drawing/2014/main" xmlns="" id="{380F3822-ADB8-46D8-8528-B946CA2274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2">
              <a:extLst>
                <a:ext uri="{FF2B5EF4-FFF2-40B4-BE49-F238E27FC236}">
                  <a16:creationId xmlns:a16="http://schemas.microsoft.com/office/drawing/2014/main" xmlns="" id="{C7F31617-527F-483F-95EA-DBA880C2AF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3">
              <a:extLst>
                <a:ext uri="{FF2B5EF4-FFF2-40B4-BE49-F238E27FC236}">
                  <a16:creationId xmlns:a16="http://schemas.microsoft.com/office/drawing/2014/main" xmlns="" id="{B3359A7F-3190-4775-8064-02D289FA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xmlns="" id="{636734CA-7DEB-4ADB-B824-0E93650EAD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xmlns="" id="{967FC2EC-BD45-B743-8B0A-903486719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391" y="51992"/>
            <a:ext cx="10726257" cy="4022346"/>
          </a:xfrm>
          <a:prstGeom prst="rect">
            <a:avLst/>
          </a:prstGeom>
          <a:ln w="12700">
            <a:noFill/>
          </a:ln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DE625A4C-E525-4DF0-9380-249F5C8AB1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21" name="Isosceles Triangle 39">
              <a:extLst>
                <a:ext uri="{FF2B5EF4-FFF2-40B4-BE49-F238E27FC236}">
                  <a16:creationId xmlns:a16="http://schemas.microsoft.com/office/drawing/2014/main" xmlns="" id="{133BE1D0-B724-4F5B-AA85-4AB5D13170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xmlns="" id="{909252F3-D811-4B39-8BF1-86C69C262D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28F916AA-99D7-344A-9922-CCC81564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96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401EBD81-5E85-9B48-9EE4-B633E5756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 sz="540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556" y="211959"/>
            <a:ext cx="3395097" cy="6035729"/>
          </a:xfrm>
        </p:spPr>
      </p:pic>
    </p:spTree>
    <p:extLst>
      <p:ext uri="{BB962C8B-B14F-4D97-AF65-F5344CB8AC3E}">
        <p14:creationId xmlns:p14="http://schemas.microsoft.com/office/powerpoint/2010/main" val="2616987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B5712392-B014-CD4C-81A9-2361675EB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 sz="54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844" y="269897"/>
            <a:ext cx="3621166" cy="6437630"/>
          </a:xfrm>
        </p:spPr>
      </p:pic>
    </p:spTree>
    <p:extLst>
      <p:ext uri="{BB962C8B-B14F-4D97-AF65-F5344CB8AC3E}">
        <p14:creationId xmlns:p14="http://schemas.microsoft.com/office/powerpoint/2010/main" val="2801474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B85112AD-494B-4049-AC42-7207348DE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 sz="540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231" y="90976"/>
            <a:ext cx="3587229" cy="6377297"/>
          </a:xfrm>
        </p:spPr>
      </p:pic>
    </p:spTree>
    <p:extLst>
      <p:ext uri="{BB962C8B-B14F-4D97-AF65-F5344CB8AC3E}">
        <p14:creationId xmlns:p14="http://schemas.microsoft.com/office/powerpoint/2010/main" val="350165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56548ED4-62CC-F24C-8EDA-3CA2FD192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 sz="54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31" y="218666"/>
            <a:ext cx="3395097" cy="6035729"/>
          </a:xfrm>
        </p:spPr>
      </p:pic>
    </p:spTree>
    <p:extLst>
      <p:ext uri="{BB962C8B-B14F-4D97-AF65-F5344CB8AC3E}">
        <p14:creationId xmlns:p14="http://schemas.microsoft.com/office/powerpoint/2010/main" val="29044059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A94935B7-73CA-3A4F-AA1E-7594D3430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 sz="54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332" y="184921"/>
            <a:ext cx="3550672" cy="6312307"/>
          </a:xfrm>
        </p:spPr>
      </p:pic>
    </p:spTree>
    <p:extLst>
      <p:ext uri="{BB962C8B-B14F-4D97-AF65-F5344CB8AC3E}">
        <p14:creationId xmlns:p14="http://schemas.microsoft.com/office/powerpoint/2010/main" val="35003530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A10AEC70-4B5E-F946-AC5B-D284E62E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 sz="540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xmlns="" id="{321229D3-97E8-0F45-93EC-554435313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8564" y="345918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5010466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24636BE0-1AEC-F64F-A564-5A0A6CF2D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 sz="540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632" y="211959"/>
            <a:ext cx="3452443" cy="6137678"/>
          </a:xfrm>
        </p:spPr>
      </p:pic>
    </p:spTree>
    <p:extLst>
      <p:ext uri="{BB962C8B-B14F-4D97-AF65-F5344CB8AC3E}">
        <p14:creationId xmlns:p14="http://schemas.microsoft.com/office/powerpoint/2010/main" val="1993158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43609C74-F344-CE42-92A9-F923CF02F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 sz="540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317" y="237319"/>
            <a:ext cx="3639003" cy="6469340"/>
          </a:xfrm>
        </p:spPr>
      </p:pic>
    </p:spTree>
    <p:extLst>
      <p:ext uri="{BB962C8B-B14F-4D97-AF65-F5344CB8AC3E}">
        <p14:creationId xmlns:p14="http://schemas.microsoft.com/office/powerpoint/2010/main" val="17244031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F2075451-264B-EA4B-BF6B-0D5491F7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 sz="540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737" y="346029"/>
            <a:ext cx="3452443" cy="6137678"/>
          </a:xfrm>
        </p:spPr>
      </p:pic>
    </p:spTree>
    <p:extLst>
      <p:ext uri="{BB962C8B-B14F-4D97-AF65-F5344CB8AC3E}">
        <p14:creationId xmlns:p14="http://schemas.microsoft.com/office/powerpoint/2010/main" val="17724472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A7ADD414-E3F6-8F4A-B550-9C77208E3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 sz="54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891" y="105021"/>
            <a:ext cx="3529075" cy="6273913"/>
          </a:xfrm>
        </p:spPr>
      </p:pic>
    </p:spTree>
    <p:extLst>
      <p:ext uri="{BB962C8B-B14F-4D97-AF65-F5344CB8AC3E}">
        <p14:creationId xmlns:p14="http://schemas.microsoft.com/office/powerpoint/2010/main" val="1357372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xmlns="" id="{3D6BC48A-DD39-411F-88AC-88C1DE34B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236BF14C-33A6-4526-81E8-962D8DC048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xmlns="" id="{10C0DDC7-40ED-4293-809D-6D1B3C2FA4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xmlns="" id="{3E681B85-CF57-4106-BB2B-C1FC27595E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xmlns="" id="{A37A14D5-B913-4CE5-B8E0-E6DF053401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xmlns="" id="{E32ECFA6-7B6D-4EE4-8081-31FB5ECFEC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xmlns="" id="{E6A0650D-9436-425A-9498-F25FB0950B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xmlns="" id="{5B24972A-7AFC-4B17-8642-DA9D78C8D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xmlns="" id="{7A30497D-8D14-4167-B776-11FCE2F19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xmlns="" id="{61D5CF2A-F523-4C19-B0F1-42C020CB3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xmlns="" id="{D212F930-1109-477E-BD1B-C3F9736B96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xmlns="" id="{3FA44A29-F866-461D-B6FE-78629B5EE4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xmlns="" id="{CF2533C7-B49B-47AF-9E4A-5D4420ABFC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xmlns="" id="{6F3F6795-8EA8-45F0-B36C-2B9A89FCB6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xmlns="" id="{CFA7A74C-257E-4C21-927A-5F6DE7B07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xmlns="" id="{E90085A8-6640-4B79-8002-EC3CC549EE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xmlns="" id="{CB38BF4B-ABDF-4DC5-B51B-2D3974C184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xmlns="" id="{7225BB85-69BD-47D7-AC3B-30DEDFA48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xmlns="" id="{9BC7E889-AB47-40E5-94D2-1263A0434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xmlns="" id="{7129E364-E56C-4772-BB2D-880DCF7F2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xmlns="" id="{611856F6-3E85-4280-9673-A95ADE44C6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77C1BCE2-5D9F-4FC6-B359-66DA1623AE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62119B42-CE04-4E64-82C9-F14F23E4D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39">
              <a:extLst>
                <a:ext uri="{FF2B5EF4-FFF2-40B4-BE49-F238E27FC236}">
                  <a16:creationId xmlns:a16="http://schemas.microsoft.com/office/drawing/2014/main" xmlns="" id="{AB09166E-D3E0-4705-A400-68E044ED02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E98001EE-DB63-44C4-BF51-5C93B5084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 sz="54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ABBD6975-1535-4031-BC3B-61A2EFB56B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060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8884853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9025DBF4-EBCA-5D44-8C75-9CB55A34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 sz="54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41" y="266161"/>
            <a:ext cx="3712597" cy="6600174"/>
          </a:xfrm>
        </p:spPr>
      </p:pic>
    </p:spTree>
    <p:extLst>
      <p:ext uri="{BB962C8B-B14F-4D97-AF65-F5344CB8AC3E}">
        <p14:creationId xmlns:p14="http://schemas.microsoft.com/office/powerpoint/2010/main" val="7833959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A6EC4516-657C-1542-989A-CEF029435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 sz="54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473" y="132019"/>
            <a:ext cx="3741172" cy="6650974"/>
          </a:xfrm>
        </p:spPr>
      </p:pic>
    </p:spTree>
    <p:extLst>
      <p:ext uri="{BB962C8B-B14F-4D97-AF65-F5344CB8AC3E}">
        <p14:creationId xmlns:p14="http://schemas.microsoft.com/office/powerpoint/2010/main" val="35115100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xmlns="" id="{3D6BC48A-DD39-411F-88AC-88C1DE34B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236BF14C-33A6-4526-81E8-962D8DC048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xmlns="" id="{10C0DDC7-40ED-4293-809D-6D1B3C2FA4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xmlns="" id="{3E681B85-CF57-4106-BB2B-C1FC27595E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xmlns="" id="{A37A14D5-B913-4CE5-B8E0-E6DF053401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xmlns="" id="{E32ECFA6-7B6D-4EE4-8081-31FB5ECFEC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xmlns="" id="{E6A0650D-9436-425A-9498-F25FB0950B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xmlns="" id="{5B24972A-7AFC-4B17-8642-DA9D78C8D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xmlns="" id="{7A30497D-8D14-4167-B776-11FCE2F19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xmlns="" id="{61D5CF2A-F523-4C19-B0F1-42C020CB3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xmlns="" id="{D212F930-1109-477E-BD1B-C3F9736B96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xmlns="" id="{3FA44A29-F866-461D-B6FE-78629B5EE4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xmlns="" id="{CF2533C7-B49B-47AF-9E4A-5D4420ABFC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xmlns="" id="{6F3F6795-8EA8-45F0-B36C-2B9A89FCB6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xmlns="" id="{CFA7A74C-257E-4C21-927A-5F6DE7B07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xmlns="" id="{E90085A8-6640-4B79-8002-EC3CC549EE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xmlns="" id="{CB38BF4B-ABDF-4DC5-B51B-2D3974C184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xmlns="" id="{7225BB85-69BD-47D7-AC3B-30DEDFA48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xmlns="" id="{9BC7E889-AB47-40E5-94D2-1263A0434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xmlns="" id="{7129E364-E56C-4772-BB2D-880DCF7F2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xmlns="" id="{611856F6-3E85-4280-9673-A95ADE44C6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77C1BCE2-5D9F-4FC6-B359-66DA1623AE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62119B42-CE04-4E64-82C9-F14F23E4D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39">
              <a:extLst>
                <a:ext uri="{FF2B5EF4-FFF2-40B4-BE49-F238E27FC236}">
                  <a16:creationId xmlns:a16="http://schemas.microsoft.com/office/drawing/2014/main" xmlns="" id="{AB09166E-D3E0-4705-A400-68E044ED02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E98001EE-DB63-44C4-BF51-5C93B5084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Metin kutusu 5">
            <a:extLst>
              <a:ext uri="{FF2B5EF4-FFF2-40B4-BE49-F238E27FC236}">
                <a16:creationId xmlns:a16="http://schemas.microsoft.com/office/drawing/2014/main" xmlns="" id="{975A0C28-1E19-5B4B-B9E2-21E0A5C4203F}"/>
              </a:ext>
            </a:extLst>
          </p:cNvPr>
          <p:cNvSpPr txBox="1"/>
          <p:nvPr/>
        </p:nvSpPr>
        <p:spPr>
          <a:xfrm>
            <a:off x="895415" y="2075504"/>
            <a:ext cx="3654569" cy="2042725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Anasayfa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ABBD6975-1535-4031-BC3B-61A2EFB56B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xmlns="" id="{2DB58644-1940-2640-8EEA-AF05E3FE3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060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8253658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xmlns="" id="{08C751ED-9449-469F-93A9-D52EAE980D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0B32DAC3-6D2B-4AD9-ACC7-CF4F1C114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xmlns="" id="{14EAAD3A-70B6-425E-B8B9-CB2B0A8D0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xmlns="" id="{EF62D3F3-92B3-466D-888F-8AE9B013E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xmlns="" id="{9775F3C9-37D2-4C00-96B2-63CB3F85D7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xmlns="" id="{AB10DE8D-3FDB-47E8-8B5A-9EB4298C7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xmlns="" id="{AD55B37B-B554-4D03-BB38-C200C851F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xmlns="" id="{70D51104-EC41-4BA9-8F59-A9537CA692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xmlns="" id="{FBFA3356-D5C5-4C65-8811-510648FA20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xmlns="" id="{3CBA2370-E527-403A-B9E9-FE79A517C1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xmlns="" id="{57C8D311-43F3-40EA-B44B-D33AD8C46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xmlns="" id="{BC425D4F-4D56-4A64-83AE-60B5FE5CD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xmlns="" id="{EE681B7B-502E-4C48-B560-427AED0EBF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xmlns="" id="{CDB4530D-332B-4B1F-B5E4-FF5C198F1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xmlns="" id="{EFECAB8D-D87D-46A7-BEF5-51EBB6A9E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xmlns="" id="{81EAC461-B505-4612-9415-757E5015B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xmlns="" id="{1C84E7D9-4DD1-4738-80F9-DCA194483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xmlns="" id="{B31BFAE2-34AA-4802-8234-D2E2278BD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xmlns="" id="{23CED01C-C4D8-4266-ACE4-F005433CE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xmlns="" id="{EF71762E-3F3D-4B3C-87C5-1BF10B17F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xmlns="" id="{74C507E7-BC8C-4FFC-A106-9140AD6ED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DFCE29A1-FDA9-4EC9-A4BF-E7B1CD4F8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BFE301EC-3092-41C0-8560-CB3E470F83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39">
              <a:extLst>
                <a:ext uri="{FF2B5EF4-FFF2-40B4-BE49-F238E27FC236}">
                  <a16:creationId xmlns:a16="http://schemas.microsoft.com/office/drawing/2014/main" xmlns="" id="{8F50593C-1A99-4669-860E-3C775824B7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FC4D021B-BDC4-4BAA-A27F-F7E8A5307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3A8210DE-2A76-594E-B2B9-C0595D1CF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tr-TR" sz="5400" dirty="0"/>
              <a:t>Haberler</a:t>
            </a:r>
            <a:endParaRPr lang="en-US" sz="54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FC88C70A-F549-4EF8-8213-0E752BCF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xmlns="" id="{0CB51124-4B56-DB4F-8A76-9A1DC7E2D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8564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302347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xmlns="" id="{3D6BC48A-DD39-411F-88AC-88C1DE34B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236BF14C-33A6-4526-81E8-962D8DC048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xmlns="" id="{10C0DDC7-40ED-4293-809D-6D1B3C2FA4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xmlns="" id="{3E681B85-CF57-4106-BB2B-C1FC27595E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xmlns="" id="{A37A14D5-B913-4CE5-B8E0-E6DF053401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xmlns="" id="{E32ECFA6-7B6D-4EE4-8081-31FB5ECFEC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xmlns="" id="{E6A0650D-9436-425A-9498-F25FB0950B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xmlns="" id="{5B24972A-7AFC-4B17-8642-DA9D78C8D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xmlns="" id="{7A30497D-8D14-4167-B776-11FCE2F19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xmlns="" id="{61D5CF2A-F523-4C19-B0F1-42C020CB3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xmlns="" id="{D212F930-1109-477E-BD1B-C3F9736B96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xmlns="" id="{3FA44A29-F866-461D-B6FE-78629B5EE4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xmlns="" id="{CF2533C7-B49B-47AF-9E4A-5D4420ABFC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xmlns="" id="{6F3F6795-8EA8-45F0-B36C-2B9A89FCB6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xmlns="" id="{CFA7A74C-257E-4C21-927A-5F6DE7B07F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xmlns="" id="{E90085A8-6640-4B79-8002-EC3CC549EE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xmlns="" id="{CB38BF4B-ABDF-4DC5-B51B-2D3974C184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xmlns="" id="{7225BB85-69BD-47D7-AC3B-30DEDFA48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xmlns="" id="{9BC7E889-AB47-40E5-94D2-1263A0434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xmlns="" id="{7129E364-E56C-4772-BB2D-880DCF7F2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xmlns="" id="{611856F6-3E85-4280-9673-A95ADE44C6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77C1BCE2-5D9F-4FC6-B359-66DA1623AE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62119B42-CE04-4E64-82C9-F14F23E4D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39">
              <a:extLst>
                <a:ext uri="{FF2B5EF4-FFF2-40B4-BE49-F238E27FC236}">
                  <a16:creationId xmlns:a16="http://schemas.microsoft.com/office/drawing/2014/main" xmlns="" id="{AB09166E-D3E0-4705-A400-68E044ED02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E98001EE-DB63-44C4-BF51-5C93B5084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 sz="54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ABBD6975-1535-4031-BC3B-61A2EFB56B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060" y="320040"/>
            <a:ext cx="3502721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560864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5D307D92-1B71-4BC9-9CC2-651007D6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xmlns="" id="{48196BD5-3A8F-445C-A9AA-33D58149E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xmlns="" id="{1C2BF9A0-70E8-4B69-B595-6C41397CE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xmlns="" id="{D0AFFCFA-812A-4008-8BF5-127D5BB98C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xmlns="" id="{6ED7D059-83CD-4EB3-A772-258EB194F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xmlns="" id="{98E9E256-EEDD-487F-8632-7432586E4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xmlns="" id="{76D41A89-1E68-4BD6-9327-A391D76658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xmlns="" id="{0F11C82B-ADCC-489C-88F0-EE6588C7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xmlns="" id="{807C586E-736E-422E-BC3F-ED6D7FA1FD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xmlns="" id="{5BCF04A8-F3B9-47D5-90A6-C8DA83C50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xmlns="" id="{702A10B2-AA9E-4570-89ED-37FAE4C9F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xmlns="" id="{F84C29AD-CE3F-457D-8238-121D253A32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xmlns="" id="{A1AADEF1-B8D9-4938-95AA-254872524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xmlns="" id="{400E0898-75B4-4F1D-B6D2-8476FD5EBE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xmlns="" id="{82D9A2F9-88A3-4616-B7E5-A6F21C3F2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xmlns="" id="{8DD3B396-47ED-4E9F-83FA-9A87C0CB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xmlns="" id="{016E5F4B-2563-48BB-9F60-DE80D3A58F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xmlns="" id="{C9D6A696-56F1-4BFC-B69C-25447A36E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xmlns="" id="{BA5CF3E5-184E-4CD8-87F9-BB43775260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xmlns="" id="{FE1BA3B9-9135-4961-B757-431F0E4201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7A654156-2BF2-421C-9490-638BE71622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xmlns="" id="{ED8293CB-81CE-4792-A100-92743F37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xmlns="" id="{A6044959-7644-4A92-935A-FDDBF623C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0BC61B04-3622-4BB4-A18A-59CEA86A6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xmlns="" id="{D7861870-6A8E-4DDD-8DE2-909CFFBD3A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E655274-3DE0-4DF9-B537-2873BEFDF0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D4104E89-104E-4E65-A693-631F4C5CE3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xmlns="" id="{316FE7D7-6A79-408F-B27B-D378EEE18B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xmlns="" id="{EE9DAE2E-0289-4FB3-8A69-DAA0A0AA0B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xmlns="" id="{C36BB373-6326-44F1-9B44-4E55C4BC86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xmlns="" id="{58135F52-5291-4CC9-AFD8-9AE4683D13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xmlns="" id="{0495AD22-9F0C-4EED-B895-9227C795A1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xmlns="" id="{ACAD2097-745B-4FED-BBF3-D3BEF41D30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xmlns="" id="{8B6FD381-B092-46F4-9195-DFCD2AE746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xmlns="" id="{5F8C46B0-088A-4D98-B589-25426A3235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xmlns="" id="{6E553E74-B64A-44B3-9446-E346D53E1F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xmlns="" id="{CCD9A238-C92A-41FA-B4F6-8604FE5F24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xmlns="" id="{D6E90D44-18A2-4216-BBD5-B3E059EA75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xmlns="" id="{EC7138BA-DA37-4EB0-88F0-1913445974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xmlns="" id="{F05CB203-4AC6-46EE-9A10-6CFB1B443C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xmlns="" id="{A1045457-59FA-436A-8C16-79A07605DE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xmlns="" id="{28EAE40C-5126-4E1A-BB3B-1834EC8904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xmlns="" id="{380F3822-ADB8-46D8-8528-B946CA2274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xmlns="" id="{C7F31617-527F-483F-95EA-DBA880C2AF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xmlns="" id="{B3359A7F-3190-4775-8064-02D289FA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xmlns="" id="{636734CA-7DEB-4ADB-B824-0E93650EAD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xmlns="" id="{10CF104E-06C0-CE41-91A0-0C76ABAA3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80" y="518196"/>
            <a:ext cx="12211743" cy="2900288"/>
          </a:xfrm>
          <a:prstGeom prst="rect">
            <a:avLst/>
          </a:prstGeom>
          <a:ln w="12700">
            <a:noFill/>
          </a:ln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DE625A4C-E525-4DF0-9380-249F5C8AB1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20" name="Isosceles Triangle 39">
              <a:extLst>
                <a:ext uri="{FF2B5EF4-FFF2-40B4-BE49-F238E27FC236}">
                  <a16:creationId xmlns:a16="http://schemas.microsoft.com/office/drawing/2014/main" xmlns="" id="{133BE1D0-B724-4F5B-AA85-4AB5D13170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909252F3-D811-4B39-8BF1-86C69C262D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9F6F253-1180-3445-88FF-D54110BCE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53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9">
            <a:extLst>
              <a:ext uri="{FF2B5EF4-FFF2-40B4-BE49-F238E27FC236}">
                <a16:creationId xmlns:a16="http://schemas.microsoft.com/office/drawing/2014/main" xmlns="" id="{E024D248-87CA-4666-BB50-B93BF1A6FB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81446A0E-C360-4370-A384-224EF4B9D7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375CF781-ABBD-4539-AE85-B013EDD7E1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F3350EF4-E7A6-48D2-8B21-9DD8F1CB91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1F517A69-FE01-464B-9A05-3499576A99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AADC7005-409B-4A18-ABD2-3BC40B989A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E7E7D4D7-F6DE-4530-876A-7AF7ED9332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4FD811BB-DC05-49BD-934D-C52A0455BE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328F383D-072B-4F56-8238-83F7F52418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2F3E6887-3D62-47E0-BF7E-80A33A3EAA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0F932455-2E90-40F2-914E-CB4D46E56F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9CE34E18-538E-4FBE-A20F-A3F830A625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xmlns="" id="{7D614BDF-54BD-46C3-85E5-96EE7B68B3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0C98C1F4-37D1-4C8C-B86F-C8F65A3C4D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4C38DF64-C855-4E1D-9327-5444A4E863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0E27D78D-BB9D-4B2A-8583-B4B2E14FB9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FD78ECA6-F850-4BA2-AD0A-E32F2C97FA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xmlns="" id="{86717E14-EE6A-4BA3-B519-F0E6220BBF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82CDDB7E-90AB-4368-AED4-F2904A31A38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56B060D4-4D56-4ABD-B495-528477EEAD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7" name="Group 30">
            <a:extLst>
              <a:ext uri="{FF2B5EF4-FFF2-40B4-BE49-F238E27FC236}">
                <a16:creationId xmlns:a16="http://schemas.microsoft.com/office/drawing/2014/main" xmlns="" id="{38BE3980-E33C-47F5-9C30-74FF864BE1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75B0C41B-5860-492D-A229-2AD0EB47BB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58FED3E4-0FF2-4D7C-8C6E-F8DA2ED001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524D354D-03E8-4B3C-AE46-3134F3D1BC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8" name="Rectangle 35">
            <a:extLst>
              <a:ext uri="{FF2B5EF4-FFF2-40B4-BE49-F238E27FC236}">
                <a16:creationId xmlns:a16="http://schemas.microsoft.com/office/drawing/2014/main" xmlns="" id="{F199CFFE-DA0E-4054-A98E-637FEB1FAB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37">
            <a:extLst>
              <a:ext uri="{FF2B5EF4-FFF2-40B4-BE49-F238E27FC236}">
                <a16:creationId xmlns:a16="http://schemas.microsoft.com/office/drawing/2014/main" xmlns="" id="{79B720E2-8A02-4886-B3F3-2C28F0DB38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xmlns="" id="{C889A47C-D4C0-4050-9FD7-C6E68BB2A1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xmlns="" id="{196A917C-4FB7-4EE0-B2AF-5B424C9213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xmlns="" id="{AD042BA0-4DD8-41BC-8B1B-82E7C21B50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xmlns="" id="{8B5FD66D-A2C4-4D2F-A79D-F9A85F1E75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xmlns="" id="{D81BA58D-9E68-4371-96FD-F7FA84B86C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xmlns="" id="{B945C143-4385-4ECD-AEC8-E2B950C085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xmlns="" id="{E47EA07A-986C-4416-8274-40317A00B9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xmlns="" id="{5DF9F493-715E-4E94-BC84-2D3AAED6A3B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xmlns="" id="{EC1E6687-33C1-4307-80DD-B44908DB3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xmlns="" id="{BA9831A9-B617-427A-BDC1-D2C0DFD035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xmlns="" id="{F861664D-E779-4577-9079-2A51591457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xmlns="" id="{0F5BBF32-13D4-43E4-A8B1-D6EF59586F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xmlns="" id="{EE320952-217D-46F1-9268-CA37990B86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xmlns="" id="{F3932B73-1A86-4337-8615-5F7BCC061F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xmlns="" id="{CF4D47F6-8F19-461F-BC0F-462182EC11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xmlns="" id="{8E7FF1EC-DD12-49F9-AF1B-8DA881C24C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xmlns="" id="{0F80CCAF-5784-404C-8A6C-39854025A8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xmlns="" id="{DB9609D2-E1D2-4E95-920F-6B1D45B2A2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xmlns="" id="{F2EEBF02-66CE-459B-8536-D7C4D498CB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xmlns="" id="{6D9FEA6E-5124-9840-A8F6-EE258805E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37404"/>
          <a:stretch/>
        </p:blipFill>
        <p:spPr>
          <a:xfrm>
            <a:off x="1" y="10"/>
            <a:ext cx="12191695" cy="4120995"/>
          </a:xfrm>
          <a:prstGeom prst="rect">
            <a:avLst/>
          </a:prstGeom>
          <a:ln w="12700">
            <a:noFill/>
          </a:ln>
        </p:spPr>
      </p:pic>
      <p:grpSp>
        <p:nvGrpSpPr>
          <p:cNvPr id="89" name="Group 58">
            <a:extLst>
              <a:ext uri="{FF2B5EF4-FFF2-40B4-BE49-F238E27FC236}">
                <a16:creationId xmlns:a16="http://schemas.microsoft.com/office/drawing/2014/main" xmlns="" id="{DEDA27B9-3726-4A21-8FF8-A3B93EAA28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90" name="Isosceles Triangle 39">
              <a:extLst>
                <a:ext uri="{FF2B5EF4-FFF2-40B4-BE49-F238E27FC236}">
                  <a16:creationId xmlns:a16="http://schemas.microsoft.com/office/drawing/2014/main" xmlns="" id="{E1E5536E-2CC6-444C-A432-731D58F0BC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0">
              <a:extLst>
                <a:ext uri="{FF2B5EF4-FFF2-40B4-BE49-F238E27FC236}">
                  <a16:creationId xmlns:a16="http://schemas.microsoft.com/office/drawing/2014/main" xmlns="" id="{28AA722D-8306-4F4C-A2CB-3826993123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CA17885A-4111-9042-BD3C-556363BBB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35530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Gri Tonlamalı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{2A1D2CED-0327-3E4A-A959-B3A84308C2DD}tf16401369</Template>
  <TotalTime>468</TotalTime>
  <Words>50</Words>
  <Application>Microsoft Office PowerPoint</Application>
  <PresentationFormat>Geniş ekran</PresentationFormat>
  <Paragraphs>29</Paragraphs>
  <Slides>63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63</vt:i4>
      </vt:variant>
    </vt:vector>
  </HeadingPairs>
  <TitlesOfParts>
    <vt:vector size="67" baseType="lpstr">
      <vt:lpstr>Calibri Light</vt:lpstr>
      <vt:lpstr>Rockwell</vt:lpstr>
      <vt:lpstr>Wingdings</vt:lpstr>
      <vt:lpstr>Atlas</vt:lpstr>
      <vt:lpstr>PARA HARCAMA TAKİP  MOBİL UYGULAMASI</vt:lpstr>
      <vt:lpstr>Kimlik Doğrulama ve Üye Olma İşlemleri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Uygulama Hakkında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Profil Sayfası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Evraklar</vt:lpstr>
      <vt:lpstr>PowerPoint Sunusu</vt:lpstr>
      <vt:lpstr>PowerPoint Sunusu</vt:lpstr>
      <vt:lpstr>PowerPoint Sunusu</vt:lpstr>
      <vt:lpstr>PowerPoint Sunusu</vt:lpstr>
      <vt:lpstr>Raporlar</vt:lpstr>
      <vt:lpstr>Aylık Toplam Harcamalar</vt:lpstr>
      <vt:lpstr>Harcamalar ve Hesaplar</vt:lpstr>
      <vt:lpstr>Kategoriye Göre Harcamalar</vt:lpstr>
      <vt:lpstr>PowerPoint Sunusu</vt:lpstr>
      <vt:lpstr>PowerPoint Sunusu</vt:lpstr>
      <vt:lpstr>Kurlar</vt:lpstr>
      <vt:lpstr>Kripto Para</vt:lpstr>
      <vt:lpstr>Döviz Kurları</vt:lpstr>
      <vt:lpstr>PowerPoint Sunusu</vt:lpstr>
      <vt:lpstr>Hatırlatıcı</vt:lpstr>
      <vt:lpstr>PowerPoint Sunusu</vt:lpstr>
      <vt:lpstr>PowerPoint Sunusu</vt:lpstr>
      <vt:lpstr>PowerPoint Sunusu</vt:lpstr>
      <vt:lpstr>PowerPoint Sunusu</vt:lpstr>
      <vt:lpstr>Kategoriler</vt:lpstr>
      <vt:lpstr>Kategori Ekle</vt:lpstr>
      <vt:lpstr>PowerPoint Sunusu</vt:lpstr>
      <vt:lpstr>Gelir-Gider Sayfaları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Haberler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Begum Uner</dc:creator>
  <cp:lastModifiedBy>alperen soysal</cp:lastModifiedBy>
  <cp:revision>24</cp:revision>
  <dcterms:created xsi:type="dcterms:W3CDTF">2021-02-26T12:22:02Z</dcterms:created>
  <dcterms:modified xsi:type="dcterms:W3CDTF">2021-04-28T09:08:29Z</dcterms:modified>
</cp:coreProperties>
</file>